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14" r:id="rId1"/>
  </p:sldMasterIdLst>
  <p:notesMasterIdLst>
    <p:notesMasterId r:id="rId44"/>
  </p:notesMasterIdLst>
  <p:sldIdLst>
    <p:sldId id="310" r:id="rId2"/>
    <p:sldId id="265" r:id="rId3"/>
    <p:sldId id="263" r:id="rId4"/>
    <p:sldId id="267" r:id="rId5"/>
    <p:sldId id="268" r:id="rId6"/>
    <p:sldId id="272" r:id="rId7"/>
    <p:sldId id="313" r:id="rId8"/>
    <p:sldId id="314" r:id="rId9"/>
    <p:sldId id="315" r:id="rId10"/>
    <p:sldId id="316" r:id="rId11"/>
    <p:sldId id="273" r:id="rId12"/>
    <p:sldId id="327" r:id="rId13"/>
    <p:sldId id="328" r:id="rId14"/>
    <p:sldId id="329" r:id="rId15"/>
    <p:sldId id="330" r:id="rId16"/>
    <p:sldId id="331" r:id="rId17"/>
    <p:sldId id="332" r:id="rId18"/>
    <p:sldId id="333" r:id="rId19"/>
    <p:sldId id="334" r:id="rId20"/>
    <p:sldId id="335" r:id="rId21"/>
    <p:sldId id="336" r:id="rId22"/>
    <p:sldId id="337" r:id="rId23"/>
    <p:sldId id="339" r:id="rId24"/>
    <p:sldId id="340" r:id="rId25"/>
    <p:sldId id="341" r:id="rId26"/>
    <p:sldId id="342" r:id="rId27"/>
    <p:sldId id="317" r:id="rId28"/>
    <p:sldId id="320" r:id="rId29"/>
    <p:sldId id="321" r:id="rId30"/>
    <p:sldId id="322" r:id="rId31"/>
    <p:sldId id="323" r:id="rId32"/>
    <p:sldId id="324" r:id="rId33"/>
    <p:sldId id="318" r:id="rId34"/>
    <p:sldId id="319" r:id="rId35"/>
    <p:sldId id="326" r:id="rId36"/>
    <p:sldId id="325" r:id="rId37"/>
    <p:sldId id="343" r:id="rId38"/>
    <p:sldId id="344" r:id="rId39"/>
    <p:sldId id="345" r:id="rId40"/>
    <p:sldId id="338" r:id="rId41"/>
    <p:sldId id="346" r:id="rId42"/>
    <p:sldId id="308" r:id="rId43"/>
  </p:sldIdLst>
  <p:sldSz cx="9144000" cy="6858000" type="screen4x3"/>
  <p:notesSz cx="6807200" cy="9939338"/>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02C7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98" autoAdjust="0"/>
    <p:restoredTop sz="87543" autoAdjust="0"/>
  </p:normalViewPr>
  <p:slideViewPr>
    <p:cSldViewPr>
      <p:cViewPr varScale="1">
        <p:scale>
          <a:sx n="102" d="100"/>
          <a:sy n="102" d="100"/>
        </p:scale>
        <p:origin x="2046"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60FBEB-8FE2-49E5-B4DE-74D7646CA9BE}" type="doc">
      <dgm:prSet loTypeId="urn:microsoft.com/office/officeart/2009/layout/CircleArrowProcess" loCatId="cycle" qsTypeId="urn:microsoft.com/office/officeart/2005/8/quickstyle/simple1" qsCatId="simple" csTypeId="urn:microsoft.com/office/officeart/2005/8/colors/colorful1" csCatId="colorful" phldr="1"/>
      <dgm:spPr/>
      <dgm:t>
        <a:bodyPr/>
        <a:lstStyle/>
        <a:p>
          <a:endParaRPr lang="en-SG"/>
        </a:p>
      </dgm:t>
    </dgm:pt>
    <dgm:pt modelId="{E38E654A-3477-4AF5-8A11-D0FD22E51A4B}">
      <dgm:prSet phldrT="[Text]" custT="1"/>
      <dgm:spPr/>
      <dgm:t>
        <a:bodyPr/>
        <a:lstStyle/>
        <a:p>
          <a:r>
            <a:rPr lang="en-US" sz="2400" b="1" dirty="0" smtClean="0">
              <a:solidFill>
                <a:srgbClr val="C00000"/>
              </a:solidFill>
            </a:rPr>
            <a:t>S</a:t>
          </a:r>
          <a:r>
            <a:rPr lang="en-US" sz="1600" b="1" dirty="0" smtClean="0"/>
            <a:t>ort</a:t>
          </a:r>
          <a:endParaRPr lang="en-SG" sz="1600" b="1" dirty="0"/>
        </a:p>
      </dgm:t>
    </dgm:pt>
    <dgm:pt modelId="{222C5DF5-EEA1-49E3-A414-E30EF14AC94E}" type="parTrans" cxnId="{CF340960-DB9C-4FED-9A6E-335E47DD5F0D}">
      <dgm:prSet/>
      <dgm:spPr/>
      <dgm:t>
        <a:bodyPr/>
        <a:lstStyle/>
        <a:p>
          <a:endParaRPr lang="en-SG"/>
        </a:p>
      </dgm:t>
    </dgm:pt>
    <dgm:pt modelId="{8B6F13A4-11C0-4233-8850-2C7B75FCF5AC}" type="sibTrans" cxnId="{CF340960-DB9C-4FED-9A6E-335E47DD5F0D}">
      <dgm:prSet/>
      <dgm:spPr/>
      <dgm:t>
        <a:bodyPr/>
        <a:lstStyle/>
        <a:p>
          <a:endParaRPr lang="en-SG"/>
        </a:p>
      </dgm:t>
    </dgm:pt>
    <dgm:pt modelId="{A458E571-4746-4CA8-9FA9-1DFFFE304625}">
      <dgm:prSet phldrT="[Text]" custT="1"/>
      <dgm:spPr/>
      <dgm:t>
        <a:bodyPr/>
        <a:lstStyle/>
        <a:p>
          <a:r>
            <a:rPr lang="en-US" sz="2400" b="1" dirty="0" smtClean="0">
              <a:solidFill>
                <a:srgbClr val="C00000"/>
              </a:solidFill>
            </a:rPr>
            <a:t>S</a:t>
          </a:r>
          <a:r>
            <a:rPr lang="en-US" sz="1600" b="1" dirty="0" smtClean="0">
              <a:solidFill>
                <a:schemeClr val="tx1"/>
              </a:solidFill>
            </a:rPr>
            <a:t>traighten</a:t>
          </a:r>
          <a:endParaRPr lang="en-SG" sz="1400" b="1" dirty="0">
            <a:solidFill>
              <a:schemeClr val="tx1"/>
            </a:solidFill>
          </a:endParaRPr>
        </a:p>
      </dgm:t>
    </dgm:pt>
    <dgm:pt modelId="{F1DA84EA-7DB7-4891-BFB0-D75EE1E317D8}" type="parTrans" cxnId="{87342EB5-D443-4CE6-8CC5-290AC23C310D}">
      <dgm:prSet/>
      <dgm:spPr/>
      <dgm:t>
        <a:bodyPr/>
        <a:lstStyle/>
        <a:p>
          <a:endParaRPr lang="en-SG"/>
        </a:p>
      </dgm:t>
    </dgm:pt>
    <dgm:pt modelId="{E15EA821-BA91-4ADF-8156-CD49BE03AE3E}" type="sibTrans" cxnId="{87342EB5-D443-4CE6-8CC5-290AC23C310D}">
      <dgm:prSet/>
      <dgm:spPr/>
      <dgm:t>
        <a:bodyPr/>
        <a:lstStyle/>
        <a:p>
          <a:endParaRPr lang="en-SG"/>
        </a:p>
      </dgm:t>
    </dgm:pt>
    <dgm:pt modelId="{5909B637-44D4-4037-8297-91F807AEE710}">
      <dgm:prSet phldrT="[Text]" custT="1"/>
      <dgm:spPr/>
      <dgm:t>
        <a:bodyPr/>
        <a:lstStyle/>
        <a:p>
          <a:r>
            <a:rPr lang="en-US" sz="2400" b="1" dirty="0" smtClean="0">
              <a:solidFill>
                <a:srgbClr val="C00000"/>
              </a:solidFill>
            </a:rPr>
            <a:t>S</a:t>
          </a:r>
          <a:r>
            <a:rPr lang="en-US" sz="1600" b="1" dirty="0" smtClean="0"/>
            <a:t>hine</a:t>
          </a:r>
          <a:endParaRPr lang="en-SG" sz="1600" b="1" dirty="0"/>
        </a:p>
      </dgm:t>
    </dgm:pt>
    <dgm:pt modelId="{2D5D5482-449E-429D-84F7-FA63CA4678A5}" type="parTrans" cxnId="{AE0F9212-C37A-458B-AC73-8BD3E5CE959D}">
      <dgm:prSet/>
      <dgm:spPr/>
      <dgm:t>
        <a:bodyPr/>
        <a:lstStyle/>
        <a:p>
          <a:endParaRPr lang="en-SG"/>
        </a:p>
      </dgm:t>
    </dgm:pt>
    <dgm:pt modelId="{CD351ACA-01AC-4C2D-BE2D-F61521905687}" type="sibTrans" cxnId="{AE0F9212-C37A-458B-AC73-8BD3E5CE959D}">
      <dgm:prSet/>
      <dgm:spPr/>
      <dgm:t>
        <a:bodyPr/>
        <a:lstStyle/>
        <a:p>
          <a:endParaRPr lang="en-SG"/>
        </a:p>
      </dgm:t>
    </dgm:pt>
    <dgm:pt modelId="{C80B900F-1778-4F71-B128-7BEA6071A8BA}">
      <dgm:prSet phldrT="[Text]" custT="1"/>
      <dgm:spPr/>
      <dgm:t>
        <a:bodyPr/>
        <a:lstStyle/>
        <a:p>
          <a:r>
            <a:rPr lang="en-US" sz="2400" b="1" dirty="0" err="1" smtClean="0">
              <a:solidFill>
                <a:schemeClr val="tx1"/>
              </a:solidFill>
            </a:rPr>
            <a:t>S</a:t>
          </a:r>
          <a:r>
            <a:rPr lang="en-US" sz="1600" b="1" dirty="0" err="1" smtClean="0"/>
            <a:t>tandardise</a:t>
          </a:r>
          <a:endParaRPr lang="en-SG" sz="1600" b="1" dirty="0"/>
        </a:p>
      </dgm:t>
    </dgm:pt>
    <dgm:pt modelId="{A2178370-B5E3-4837-AD8E-2A2368C54B21}" type="parTrans" cxnId="{B3626064-CE86-427B-A4AC-50364BCA2536}">
      <dgm:prSet/>
      <dgm:spPr/>
      <dgm:t>
        <a:bodyPr/>
        <a:lstStyle/>
        <a:p>
          <a:endParaRPr lang="en-SG"/>
        </a:p>
      </dgm:t>
    </dgm:pt>
    <dgm:pt modelId="{98AFAF6D-1045-435F-A3C0-1EF255E26645}" type="sibTrans" cxnId="{B3626064-CE86-427B-A4AC-50364BCA2536}">
      <dgm:prSet/>
      <dgm:spPr/>
      <dgm:t>
        <a:bodyPr/>
        <a:lstStyle/>
        <a:p>
          <a:endParaRPr lang="en-SG"/>
        </a:p>
      </dgm:t>
    </dgm:pt>
    <dgm:pt modelId="{62067BF9-1A15-45CB-8D3D-D0CEF24E198B}">
      <dgm:prSet phldrT="[Text]" custT="1"/>
      <dgm:spPr/>
      <dgm:t>
        <a:bodyPr/>
        <a:lstStyle/>
        <a:p>
          <a:r>
            <a:rPr lang="en-US" sz="2400" b="1" dirty="0" smtClean="0">
              <a:solidFill>
                <a:schemeClr val="tx1"/>
              </a:solidFill>
            </a:rPr>
            <a:t>S</a:t>
          </a:r>
          <a:r>
            <a:rPr lang="en-US" sz="1600" b="1" dirty="0" smtClean="0"/>
            <a:t>ustain</a:t>
          </a:r>
          <a:endParaRPr lang="en-SG" sz="1600" b="1" dirty="0"/>
        </a:p>
      </dgm:t>
    </dgm:pt>
    <dgm:pt modelId="{1D9C3E2D-3701-470A-AC18-A56DA749D1A1}" type="parTrans" cxnId="{568B0B49-02B9-4DCE-AC51-E1E23336CAF7}">
      <dgm:prSet/>
      <dgm:spPr/>
      <dgm:t>
        <a:bodyPr/>
        <a:lstStyle/>
        <a:p>
          <a:endParaRPr lang="en-SG"/>
        </a:p>
      </dgm:t>
    </dgm:pt>
    <dgm:pt modelId="{71FA32AF-6C5D-4282-8283-03C52F16223A}" type="sibTrans" cxnId="{568B0B49-02B9-4DCE-AC51-E1E23336CAF7}">
      <dgm:prSet/>
      <dgm:spPr/>
      <dgm:t>
        <a:bodyPr/>
        <a:lstStyle/>
        <a:p>
          <a:endParaRPr lang="en-SG"/>
        </a:p>
      </dgm:t>
    </dgm:pt>
    <dgm:pt modelId="{EC08BE61-7596-4B72-AF83-A98AF92FD3D7}" type="pres">
      <dgm:prSet presAssocID="{6E60FBEB-8FE2-49E5-B4DE-74D7646CA9BE}" presName="Name0" presStyleCnt="0">
        <dgm:presLayoutVars>
          <dgm:chMax val="7"/>
          <dgm:chPref val="7"/>
          <dgm:dir/>
          <dgm:animLvl val="lvl"/>
        </dgm:presLayoutVars>
      </dgm:prSet>
      <dgm:spPr/>
      <dgm:t>
        <a:bodyPr/>
        <a:lstStyle/>
        <a:p>
          <a:endParaRPr lang="en-SG"/>
        </a:p>
      </dgm:t>
    </dgm:pt>
    <dgm:pt modelId="{205A887E-7BE8-407A-85B9-E3AE14375C8A}" type="pres">
      <dgm:prSet presAssocID="{E38E654A-3477-4AF5-8A11-D0FD22E51A4B}" presName="Accent1" presStyleCnt="0"/>
      <dgm:spPr/>
    </dgm:pt>
    <dgm:pt modelId="{114643BD-6620-4FF7-9F0D-85CB1ADA4DB6}" type="pres">
      <dgm:prSet presAssocID="{E38E654A-3477-4AF5-8A11-D0FD22E51A4B}" presName="Accent" presStyleLbl="node1" presStyleIdx="0" presStyleCnt="5"/>
      <dgm:spPr/>
    </dgm:pt>
    <dgm:pt modelId="{A64CE39D-3341-4749-9D29-40C426D48A03}" type="pres">
      <dgm:prSet presAssocID="{E38E654A-3477-4AF5-8A11-D0FD22E51A4B}" presName="Parent1" presStyleLbl="revTx" presStyleIdx="0" presStyleCnt="5">
        <dgm:presLayoutVars>
          <dgm:chMax val="1"/>
          <dgm:chPref val="1"/>
          <dgm:bulletEnabled val="1"/>
        </dgm:presLayoutVars>
      </dgm:prSet>
      <dgm:spPr/>
      <dgm:t>
        <a:bodyPr/>
        <a:lstStyle/>
        <a:p>
          <a:endParaRPr lang="en-SG"/>
        </a:p>
      </dgm:t>
    </dgm:pt>
    <dgm:pt modelId="{8C7D1D9D-C1D3-4ABD-AC68-2BC0B8C36A95}" type="pres">
      <dgm:prSet presAssocID="{A458E571-4746-4CA8-9FA9-1DFFFE304625}" presName="Accent2" presStyleCnt="0"/>
      <dgm:spPr/>
    </dgm:pt>
    <dgm:pt modelId="{B4B80A49-BD49-4428-826B-0D8EB638875D}" type="pres">
      <dgm:prSet presAssocID="{A458E571-4746-4CA8-9FA9-1DFFFE304625}" presName="Accent" presStyleLbl="node1" presStyleIdx="1" presStyleCnt="5"/>
      <dgm:spPr/>
    </dgm:pt>
    <dgm:pt modelId="{25169B15-72A5-4D19-BE1E-9508B5C5BB68}" type="pres">
      <dgm:prSet presAssocID="{A458E571-4746-4CA8-9FA9-1DFFFE304625}" presName="Parent2" presStyleLbl="revTx" presStyleIdx="1" presStyleCnt="5" custScaleX="203041" custLinFactNeighborX="33987" custLinFactNeighborY="-305">
        <dgm:presLayoutVars>
          <dgm:chMax val="1"/>
          <dgm:chPref val="1"/>
          <dgm:bulletEnabled val="1"/>
        </dgm:presLayoutVars>
      </dgm:prSet>
      <dgm:spPr/>
      <dgm:t>
        <a:bodyPr/>
        <a:lstStyle/>
        <a:p>
          <a:endParaRPr lang="en-SG"/>
        </a:p>
      </dgm:t>
    </dgm:pt>
    <dgm:pt modelId="{B943608A-28FD-4762-B305-D8F1B1629E19}" type="pres">
      <dgm:prSet presAssocID="{5909B637-44D4-4037-8297-91F807AEE710}" presName="Accent3" presStyleCnt="0"/>
      <dgm:spPr/>
    </dgm:pt>
    <dgm:pt modelId="{ED754534-E29D-40ED-AA6E-DB1E21961571}" type="pres">
      <dgm:prSet presAssocID="{5909B637-44D4-4037-8297-91F807AEE710}" presName="Accent" presStyleLbl="node1" presStyleIdx="2" presStyleCnt="5"/>
      <dgm:spPr/>
    </dgm:pt>
    <dgm:pt modelId="{94925A94-FC7E-46A7-A508-A88A430F7246}" type="pres">
      <dgm:prSet presAssocID="{5909B637-44D4-4037-8297-91F807AEE710}" presName="Parent3" presStyleLbl="revTx" presStyleIdx="2" presStyleCnt="5">
        <dgm:presLayoutVars>
          <dgm:chMax val="1"/>
          <dgm:chPref val="1"/>
          <dgm:bulletEnabled val="1"/>
        </dgm:presLayoutVars>
      </dgm:prSet>
      <dgm:spPr/>
      <dgm:t>
        <a:bodyPr/>
        <a:lstStyle/>
        <a:p>
          <a:endParaRPr lang="en-SG"/>
        </a:p>
      </dgm:t>
    </dgm:pt>
    <dgm:pt modelId="{AC240557-F714-4FA5-A8B0-55C58A18FCF2}" type="pres">
      <dgm:prSet presAssocID="{C80B900F-1778-4F71-B128-7BEA6071A8BA}" presName="Accent4" presStyleCnt="0"/>
      <dgm:spPr/>
    </dgm:pt>
    <dgm:pt modelId="{CFCEE2E0-78CB-4A75-A0F0-9BFAD300B915}" type="pres">
      <dgm:prSet presAssocID="{C80B900F-1778-4F71-B128-7BEA6071A8BA}" presName="Accent" presStyleLbl="node1" presStyleIdx="3" presStyleCnt="5"/>
      <dgm:spPr/>
    </dgm:pt>
    <dgm:pt modelId="{FD9762CA-4765-4875-89A9-0B464F1B7326}" type="pres">
      <dgm:prSet presAssocID="{C80B900F-1778-4F71-B128-7BEA6071A8BA}" presName="Parent4" presStyleLbl="revTx" presStyleIdx="3" presStyleCnt="5" custScaleX="162297" custLinFactNeighborX="29880">
        <dgm:presLayoutVars>
          <dgm:chMax val="1"/>
          <dgm:chPref val="1"/>
          <dgm:bulletEnabled val="1"/>
        </dgm:presLayoutVars>
      </dgm:prSet>
      <dgm:spPr/>
      <dgm:t>
        <a:bodyPr/>
        <a:lstStyle/>
        <a:p>
          <a:endParaRPr lang="en-SG"/>
        </a:p>
      </dgm:t>
    </dgm:pt>
    <dgm:pt modelId="{F54AC9A2-4349-480C-A6A4-EC2D0F867642}" type="pres">
      <dgm:prSet presAssocID="{62067BF9-1A15-45CB-8D3D-D0CEF24E198B}" presName="Accent5" presStyleCnt="0"/>
      <dgm:spPr/>
    </dgm:pt>
    <dgm:pt modelId="{D24889E2-7F19-4EA4-88AA-9729279D357F}" type="pres">
      <dgm:prSet presAssocID="{62067BF9-1A15-45CB-8D3D-D0CEF24E198B}" presName="Accent" presStyleLbl="node1" presStyleIdx="4" presStyleCnt="5"/>
      <dgm:spPr/>
    </dgm:pt>
    <dgm:pt modelId="{1FDF3229-7B0F-4FBE-95BC-B2B271D7EB61}" type="pres">
      <dgm:prSet presAssocID="{62067BF9-1A15-45CB-8D3D-D0CEF24E198B}" presName="Parent5" presStyleLbl="revTx" presStyleIdx="4" presStyleCnt="5">
        <dgm:presLayoutVars>
          <dgm:chMax val="1"/>
          <dgm:chPref val="1"/>
          <dgm:bulletEnabled val="1"/>
        </dgm:presLayoutVars>
      </dgm:prSet>
      <dgm:spPr/>
      <dgm:t>
        <a:bodyPr/>
        <a:lstStyle/>
        <a:p>
          <a:endParaRPr lang="en-SG"/>
        </a:p>
      </dgm:t>
    </dgm:pt>
  </dgm:ptLst>
  <dgm:cxnLst>
    <dgm:cxn modelId="{568B0B49-02B9-4DCE-AC51-E1E23336CAF7}" srcId="{6E60FBEB-8FE2-49E5-B4DE-74D7646CA9BE}" destId="{62067BF9-1A15-45CB-8D3D-D0CEF24E198B}" srcOrd="4" destOrd="0" parTransId="{1D9C3E2D-3701-470A-AC18-A56DA749D1A1}" sibTransId="{71FA32AF-6C5D-4282-8283-03C52F16223A}"/>
    <dgm:cxn modelId="{CF340960-DB9C-4FED-9A6E-335E47DD5F0D}" srcId="{6E60FBEB-8FE2-49E5-B4DE-74D7646CA9BE}" destId="{E38E654A-3477-4AF5-8A11-D0FD22E51A4B}" srcOrd="0" destOrd="0" parTransId="{222C5DF5-EEA1-49E3-A414-E30EF14AC94E}" sibTransId="{8B6F13A4-11C0-4233-8850-2C7B75FCF5AC}"/>
    <dgm:cxn modelId="{B955412C-FF82-4025-809D-38E68F73646A}" type="presOf" srcId="{E38E654A-3477-4AF5-8A11-D0FD22E51A4B}" destId="{A64CE39D-3341-4749-9D29-40C426D48A03}" srcOrd="0" destOrd="0" presId="urn:microsoft.com/office/officeart/2009/layout/CircleArrowProcess"/>
    <dgm:cxn modelId="{DCD78092-202D-465A-A37E-4C42D140039C}" type="presOf" srcId="{C80B900F-1778-4F71-B128-7BEA6071A8BA}" destId="{FD9762CA-4765-4875-89A9-0B464F1B7326}" srcOrd="0" destOrd="0" presId="urn:microsoft.com/office/officeart/2009/layout/CircleArrowProcess"/>
    <dgm:cxn modelId="{AE0F9212-C37A-458B-AC73-8BD3E5CE959D}" srcId="{6E60FBEB-8FE2-49E5-B4DE-74D7646CA9BE}" destId="{5909B637-44D4-4037-8297-91F807AEE710}" srcOrd="2" destOrd="0" parTransId="{2D5D5482-449E-429D-84F7-FA63CA4678A5}" sibTransId="{CD351ACA-01AC-4C2D-BE2D-F61521905687}"/>
    <dgm:cxn modelId="{B3626064-CE86-427B-A4AC-50364BCA2536}" srcId="{6E60FBEB-8FE2-49E5-B4DE-74D7646CA9BE}" destId="{C80B900F-1778-4F71-B128-7BEA6071A8BA}" srcOrd="3" destOrd="0" parTransId="{A2178370-B5E3-4837-AD8E-2A2368C54B21}" sibTransId="{98AFAF6D-1045-435F-A3C0-1EF255E26645}"/>
    <dgm:cxn modelId="{989C22D9-F91C-46FF-95D6-75F761362FDB}" type="presOf" srcId="{62067BF9-1A15-45CB-8D3D-D0CEF24E198B}" destId="{1FDF3229-7B0F-4FBE-95BC-B2B271D7EB61}" srcOrd="0" destOrd="0" presId="urn:microsoft.com/office/officeart/2009/layout/CircleArrowProcess"/>
    <dgm:cxn modelId="{29B58F07-6D27-46EF-88BB-25EC8134C01C}" type="presOf" srcId="{6E60FBEB-8FE2-49E5-B4DE-74D7646CA9BE}" destId="{EC08BE61-7596-4B72-AF83-A98AF92FD3D7}" srcOrd="0" destOrd="0" presId="urn:microsoft.com/office/officeart/2009/layout/CircleArrowProcess"/>
    <dgm:cxn modelId="{C0717FA6-879C-4F66-B270-E568602098E5}" type="presOf" srcId="{5909B637-44D4-4037-8297-91F807AEE710}" destId="{94925A94-FC7E-46A7-A508-A88A430F7246}" srcOrd="0" destOrd="0" presId="urn:microsoft.com/office/officeart/2009/layout/CircleArrowProcess"/>
    <dgm:cxn modelId="{64779A95-B929-4ADB-8CD1-75C6B27D46BE}" type="presOf" srcId="{A458E571-4746-4CA8-9FA9-1DFFFE304625}" destId="{25169B15-72A5-4D19-BE1E-9508B5C5BB68}" srcOrd="0" destOrd="0" presId="urn:microsoft.com/office/officeart/2009/layout/CircleArrowProcess"/>
    <dgm:cxn modelId="{87342EB5-D443-4CE6-8CC5-290AC23C310D}" srcId="{6E60FBEB-8FE2-49E5-B4DE-74D7646CA9BE}" destId="{A458E571-4746-4CA8-9FA9-1DFFFE304625}" srcOrd="1" destOrd="0" parTransId="{F1DA84EA-7DB7-4891-BFB0-D75EE1E317D8}" sibTransId="{E15EA821-BA91-4ADF-8156-CD49BE03AE3E}"/>
    <dgm:cxn modelId="{21A18C66-0E37-4DBE-B9BD-202F79DB84F5}" type="presParOf" srcId="{EC08BE61-7596-4B72-AF83-A98AF92FD3D7}" destId="{205A887E-7BE8-407A-85B9-E3AE14375C8A}" srcOrd="0" destOrd="0" presId="urn:microsoft.com/office/officeart/2009/layout/CircleArrowProcess"/>
    <dgm:cxn modelId="{41E9FDD6-1C21-47D9-AA14-71F20A6B6D31}" type="presParOf" srcId="{205A887E-7BE8-407A-85B9-E3AE14375C8A}" destId="{114643BD-6620-4FF7-9F0D-85CB1ADA4DB6}" srcOrd="0" destOrd="0" presId="urn:microsoft.com/office/officeart/2009/layout/CircleArrowProcess"/>
    <dgm:cxn modelId="{B0E410C6-670B-4128-862A-EBB56047444B}" type="presParOf" srcId="{EC08BE61-7596-4B72-AF83-A98AF92FD3D7}" destId="{A64CE39D-3341-4749-9D29-40C426D48A03}" srcOrd="1" destOrd="0" presId="urn:microsoft.com/office/officeart/2009/layout/CircleArrowProcess"/>
    <dgm:cxn modelId="{B2596435-C8B6-4C32-A4E1-B20AC29A457C}" type="presParOf" srcId="{EC08BE61-7596-4B72-AF83-A98AF92FD3D7}" destId="{8C7D1D9D-C1D3-4ABD-AC68-2BC0B8C36A95}" srcOrd="2" destOrd="0" presId="urn:microsoft.com/office/officeart/2009/layout/CircleArrowProcess"/>
    <dgm:cxn modelId="{C366329E-920B-4CD1-AF50-2A718966480D}" type="presParOf" srcId="{8C7D1D9D-C1D3-4ABD-AC68-2BC0B8C36A95}" destId="{B4B80A49-BD49-4428-826B-0D8EB638875D}" srcOrd="0" destOrd="0" presId="urn:microsoft.com/office/officeart/2009/layout/CircleArrowProcess"/>
    <dgm:cxn modelId="{02D33E93-9E7B-450A-896A-B265290148D5}" type="presParOf" srcId="{EC08BE61-7596-4B72-AF83-A98AF92FD3D7}" destId="{25169B15-72A5-4D19-BE1E-9508B5C5BB68}" srcOrd="3" destOrd="0" presId="urn:microsoft.com/office/officeart/2009/layout/CircleArrowProcess"/>
    <dgm:cxn modelId="{EED7A57E-9553-4945-9180-26BFEC696C24}" type="presParOf" srcId="{EC08BE61-7596-4B72-AF83-A98AF92FD3D7}" destId="{B943608A-28FD-4762-B305-D8F1B1629E19}" srcOrd="4" destOrd="0" presId="urn:microsoft.com/office/officeart/2009/layout/CircleArrowProcess"/>
    <dgm:cxn modelId="{D32B5680-80BA-440E-BEC3-8F99A666E482}" type="presParOf" srcId="{B943608A-28FD-4762-B305-D8F1B1629E19}" destId="{ED754534-E29D-40ED-AA6E-DB1E21961571}" srcOrd="0" destOrd="0" presId="urn:microsoft.com/office/officeart/2009/layout/CircleArrowProcess"/>
    <dgm:cxn modelId="{498BBA54-8503-43B9-A393-FC765E59541E}" type="presParOf" srcId="{EC08BE61-7596-4B72-AF83-A98AF92FD3D7}" destId="{94925A94-FC7E-46A7-A508-A88A430F7246}" srcOrd="5" destOrd="0" presId="urn:microsoft.com/office/officeart/2009/layout/CircleArrowProcess"/>
    <dgm:cxn modelId="{ABBA3037-9DAA-43E7-B7C7-28BE705C3F62}" type="presParOf" srcId="{EC08BE61-7596-4B72-AF83-A98AF92FD3D7}" destId="{AC240557-F714-4FA5-A8B0-55C58A18FCF2}" srcOrd="6" destOrd="0" presId="urn:microsoft.com/office/officeart/2009/layout/CircleArrowProcess"/>
    <dgm:cxn modelId="{E832647B-0221-4F2C-B5D3-33EB0EDAB5E8}" type="presParOf" srcId="{AC240557-F714-4FA5-A8B0-55C58A18FCF2}" destId="{CFCEE2E0-78CB-4A75-A0F0-9BFAD300B915}" srcOrd="0" destOrd="0" presId="urn:microsoft.com/office/officeart/2009/layout/CircleArrowProcess"/>
    <dgm:cxn modelId="{3A841A74-1590-4E22-993F-CF2C74749F2D}" type="presParOf" srcId="{EC08BE61-7596-4B72-AF83-A98AF92FD3D7}" destId="{FD9762CA-4765-4875-89A9-0B464F1B7326}" srcOrd="7" destOrd="0" presId="urn:microsoft.com/office/officeart/2009/layout/CircleArrowProcess"/>
    <dgm:cxn modelId="{05E003F3-5287-465D-8384-24B78F811247}" type="presParOf" srcId="{EC08BE61-7596-4B72-AF83-A98AF92FD3D7}" destId="{F54AC9A2-4349-480C-A6A4-EC2D0F867642}" srcOrd="8" destOrd="0" presId="urn:microsoft.com/office/officeart/2009/layout/CircleArrowProcess"/>
    <dgm:cxn modelId="{50E48EE1-B503-4BC7-B17A-803AA892C27B}" type="presParOf" srcId="{F54AC9A2-4349-480C-A6A4-EC2D0F867642}" destId="{D24889E2-7F19-4EA4-88AA-9729279D357F}" srcOrd="0" destOrd="0" presId="urn:microsoft.com/office/officeart/2009/layout/CircleArrowProcess"/>
    <dgm:cxn modelId="{39E35BAF-AA09-4A5F-99E8-2DE48ECE1D11}" type="presParOf" srcId="{EC08BE61-7596-4B72-AF83-A98AF92FD3D7}" destId="{1FDF3229-7B0F-4FBE-95BC-B2B271D7EB61}" srcOrd="9"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60FBEB-8FE2-49E5-B4DE-74D7646CA9BE}" type="doc">
      <dgm:prSet loTypeId="urn:microsoft.com/office/officeart/2009/layout/CircleArrowProcess" loCatId="cycle" qsTypeId="urn:microsoft.com/office/officeart/2005/8/quickstyle/simple1" qsCatId="simple" csTypeId="urn:microsoft.com/office/officeart/2005/8/colors/colorful1" csCatId="colorful" phldr="1"/>
      <dgm:spPr/>
      <dgm:t>
        <a:bodyPr/>
        <a:lstStyle/>
        <a:p>
          <a:endParaRPr lang="en-SG"/>
        </a:p>
      </dgm:t>
    </dgm:pt>
    <dgm:pt modelId="{E38E654A-3477-4AF5-8A11-D0FD22E51A4B}">
      <dgm:prSet phldrT="[Text]" custT="1"/>
      <dgm:spPr/>
      <dgm:t>
        <a:bodyPr/>
        <a:lstStyle/>
        <a:p>
          <a:r>
            <a:rPr lang="en-US" sz="2400" b="1" dirty="0" smtClean="0">
              <a:solidFill>
                <a:schemeClr val="tx1"/>
              </a:solidFill>
            </a:rPr>
            <a:t>S</a:t>
          </a:r>
          <a:r>
            <a:rPr lang="en-US" sz="1600" b="1" dirty="0" smtClean="0"/>
            <a:t>ort</a:t>
          </a:r>
          <a:endParaRPr lang="en-SG" sz="1600" b="1" dirty="0"/>
        </a:p>
      </dgm:t>
    </dgm:pt>
    <dgm:pt modelId="{222C5DF5-EEA1-49E3-A414-E30EF14AC94E}" type="parTrans" cxnId="{CF340960-DB9C-4FED-9A6E-335E47DD5F0D}">
      <dgm:prSet/>
      <dgm:spPr/>
      <dgm:t>
        <a:bodyPr/>
        <a:lstStyle/>
        <a:p>
          <a:endParaRPr lang="en-SG"/>
        </a:p>
      </dgm:t>
    </dgm:pt>
    <dgm:pt modelId="{8B6F13A4-11C0-4233-8850-2C7B75FCF5AC}" type="sibTrans" cxnId="{CF340960-DB9C-4FED-9A6E-335E47DD5F0D}">
      <dgm:prSet/>
      <dgm:spPr/>
      <dgm:t>
        <a:bodyPr/>
        <a:lstStyle/>
        <a:p>
          <a:endParaRPr lang="en-SG"/>
        </a:p>
      </dgm:t>
    </dgm:pt>
    <dgm:pt modelId="{A458E571-4746-4CA8-9FA9-1DFFFE304625}">
      <dgm:prSet phldrT="[Text]" custT="1"/>
      <dgm:spPr/>
      <dgm:t>
        <a:bodyPr/>
        <a:lstStyle/>
        <a:p>
          <a:r>
            <a:rPr lang="en-US" sz="2400" b="1" dirty="0" smtClean="0">
              <a:solidFill>
                <a:schemeClr val="tx1"/>
              </a:solidFill>
            </a:rPr>
            <a:t>S</a:t>
          </a:r>
          <a:r>
            <a:rPr lang="en-US" sz="1600" b="1" dirty="0" smtClean="0"/>
            <a:t>traighten</a:t>
          </a:r>
          <a:endParaRPr lang="en-SG" sz="1600" b="1" dirty="0"/>
        </a:p>
      </dgm:t>
    </dgm:pt>
    <dgm:pt modelId="{F1DA84EA-7DB7-4891-BFB0-D75EE1E317D8}" type="parTrans" cxnId="{87342EB5-D443-4CE6-8CC5-290AC23C310D}">
      <dgm:prSet/>
      <dgm:spPr/>
      <dgm:t>
        <a:bodyPr/>
        <a:lstStyle/>
        <a:p>
          <a:endParaRPr lang="en-SG"/>
        </a:p>
      </dgm:t>
    </dgm:pt>
    <dgm:pt modelId="{E15EA821-BA91-4ADF-8156-CD49BE03AE3E}" type="sibTrans" cxnId="{87342EB5-D443-4CE6-8CC5-290AC23C310D}">
      <dgm:prSet/>
      <dgm:spPr/>
      <dgm:t>
        <a:bodyPr/>
        <a:lstStyle/>
        <a:p>
          <a:endParaRPr lang="en-SG"/>
        </a:p>
      </dgm:t>
    </dgm:pt>
    <dgm:pt modelId="{5909B637-44D4-4037-8297-91F807AEE710}">
      <dgm:prSet phldrT="[Text]" custT="1"/>
      <dgm:spPr/>
      <dgm:t>
        <a:bodyPr/>
        <a:lstStyle/>
        <a:p>
          <a:r>
            <a:rPr lang="en-US" sz="2400" b="1" dirty="0" smtClean="0">
              <a:solidFill>
                <a:schemeClr val="tx1"/>
              </a:solidFill>
            </a:rPr>
            <a:t>S</a:t>
          </a:r>
          <a:r>
            <a:rPr lang="en-US" sz="1600" b="1" dirty="0" smtClean="0"/>
            <a:t>hine</a:t>
          </a:r>
          <a:endParaRPr lang="en-SG" sz="1600" b="1" dirty="0"/>
        </a:p>
      </dgm:t>
    </dgm:pt>
    <dgm:pt modelId="{2D5D5482-449E-429D-84F7-FA63CA4678A5}" type="parTrans" cxnId="{AE0F9212-C37A-458B-AC73-8BD3E5CE959D}">
      <dgm:prSet/>
      <dgm:spPr/>
      <dgm:t>
        <a:bodyPr/>
        <a:lstStyle/>
        <a:p>
          <a:endParaRPr lang="en-SG"/>
        </a:p>
      </dgm:t>
    </dgm:pt>
    <dgm:pt modelId="{CD351ACA-01AC-4C2D-BE2D-F61521905687}" type="sibTrans" cxnId="{AE0F9212-C37A-458B-AC73-8BD3E5CE959D}">
      <dgm:prSet/>
      <dgm:spPr/>
      <dgm:t>
        <a:bodyPr/>
        <a:lstStyle/>
        <a:p>
          <a:endParaRPr lang="en-SG"/>
        </a:p>
      </dgm:t>
    </dgm:pt>
    <dgm:pt modelId="{C80B900F-1778-4F71-B128-7BEA6071A8BA}">
      <dgm:prSet phldrT="[Text]" custT="1"/>
      <dgm:spPr/>
      <dgm:t>
        <a:bodyPr/>
        <a:lstStyle/>
        <a:p>
          <a:r>
            <a:rPr lang="en-US" sz="2400" b="1" dirty="0" err="1" smtClean="0">
              <a:solidFill>
                <a:srgbClr val="C00000"/>
              </a:solidFill>
            </a:rPr>
            <a:t>S</a:t>
          </a:r>
          <a:r>
            <a:rPr lang="en-US" sz="1600" b="1" dirty="0" err="1" smtClean="0"/>
            <a:t>tandardise</a:t>
          </a:r>
          <a:endParaRPr lang="en-SG" sz="1600" b="1" dirty="0"/>
        </a:p>
      </dgm:t>
    </dgm:pt>
    <dgm:pt modelId="{A2178370-B5E3-4837-AD8E-2A2368C54B21}" type="parTrans" cxnId="{B3626064-CE86-427B-A4AC-50364BCA2536}">
      <dgm:prSet/>
      <dgm:spPr/>
      <dgm:t>
        <a:bodyPr/>
        <a:lstStyle/>
        <a:p>
          <a:endParaRPr lang="en-SG"/>
        </a:p>
      </dgm:t>
    </dgm:pt>
    <dgm:pt modelId="{98AFAF6D-1045-435F-A3C0-1EF255E26645}" type="sibTrans" cxnId="{B3626064-CE86-427B-A4AC-50364BCA2536}">
      <dgm:prSet/>
      <dgm:spPr/>
      <dgm:t>
        <a:bodyPr/>
        <a:lstStyle/>
        <a:p>
          <a:endParaRPr lang="en-SG"/>
        </a:p>
      </dgm:t>
    </dgm:pt>
    <dgm:pt modelId="{62067BF9-1A15-45CB-8D3D-D0CEF24E198B}">
      <dgm:prSet phldrT="[Text]" custT="1"/>
      <dgm:spPr/>
      <dgm:t>
        <a:bodyPr/>
        <a:lstStyle/>
        <a:p>
          <a:r>
            <a:rPr lang="en-US" sz="2400" b="1" dirty="0" smtClean="0">
              <a:solidFill>
                <a:srgbClr val="C00000"/>
              </a:solidFill>
            </a:rPr>
            <a:t>S</a:t>
          </a:r>
          <a:r>
            <a:rPr lang="en-US" sz="1600" b="1" dirty="0" smtClean="0"/>
            <a:t>ustain</a:t>
          </a:r>
          <a:endParaRPr lang="en-SG" sz="1600" b="1" dirty="0"/>
        </a:p>
      </dgm:t>
    </dgm:pt>
    <dgm:pt modelId="{1D9C3E2D-3701-470A-AC18-A56DA749D1A1}" type="parTrans" cxnId="{568B0B49-02B9-4DCE-AC51-E1E23336CAF7}">
      <dgm:prSet/>
      <dgm:spPr/>
      <dgm:t>
        <a:bodyPr/>
        <a:lstStyle/>
        <a:p>
          <a:endParaRPr lang="en-SG"/>
        </a:p>
      </dgm:t>
    </dgm:pt>
    <dgm:pt modelId="{71FA32AF-6C5D-4282-8283-03C52F16223A}" type="sibTrans" cxnId="{568B0B49-02B9-4DCE-AC51-E1E23336CAF7}">
      <dgm:prSet/>
      <dgm:spPr/>
      <dgm:t>
        <a:bodyPr/>
        <a:lstStyle/>
        <a:p>
          <a:endParaRPr lang="en-SG"/>
        </a:p>
      </dgm:t>
    </dgm:pt>
    <dgm:pt modelId="{EC08BE61-7596-4B72-AF83-A98AF92FD3D7}" type="pres">
      <dgm:prSet presAssocID="{6E60FBEB-8FE2-49E5-B4DE-74D7646CA9BE}" presName="Name0" presStyleCnt="0">
        <dgm:presLayoutVars>
          <dgm:chMax val="7"/>
          <dgm:chPref val="7"/>
          <dgm:dir/>
          <dgm:animLvl val="lvl"/>
        </dgm:presLayoutVars>
      </dgm:prSet>
      <dgm:spPr/>
      <dgm:t>
        <a:bodyPr/>
        <a:lstStyle/>
        <a:p>
          <a:endParaRPr lang="en-SG"/>
        </a:p>
      </dgm:t>
    </dgm:pt>
    <dgm:pt modelId="{205A887E-7BE8-407A-85B9-E3AE14375C8A}" type="pres">
      <dgm:prSet presAssocID="{E38E654A-3477-4AF5-8A11-D0FD22E51A4B}" presName="Accent1" presStyleCnt="0"/>
      <dgm:spPr/>
    </dgm:pt>
    <dgm:pt modelId="{114643BD-6620-4FF7-9F0D-85CB1ADA4DB6}" type="pres">
      <dgm:prSet presAssocID="{E38E654A-3477-4AF5-8A11-D0FD22E51A4B}" presName="Accent" presStyleLbl="node1" presStyleIdx="0" presStyleCnt="5"/>
      <dgm:spPr/>
    </dgm:pt>
    <dgm:pt modelId="{A64CE39D-3341-4749-9D29-40C426D48A03}" type="pres">
      <dgm:prSet presAssocID="{E38E654A-3477-4AF5-8A11-D0FD22E51A4B}" presName="Parent1" presStyleLbl="revTx" presStyleIdx="0" presStyleCnt="5">
        <dgm:presLayoutVars>
          <dgm:chMax val="1"/>
          <dgm:chPref val="1"/>
          <dgm:bulletEnabled val="1"/>
        </dgm:presLayoutVars>
      </dgm:prSet>
      <dgm:spPr/>
      <dgm:t>
        <a:bodyPr/>
        <a:lstStyle/>
        <a:p>
          <a:endParaRPr lang="en-SG"/>
        </a:p>
      </dgm:t>
    </dgm:pt>
    <dgm:pt modelId="{8C7D1D9D-C1D3-4ABD-AC68-2BC0B8C36A95}" type="pres">
      <dgm:prSet presAssocID="{A458E571-4746-4CA8-9FA9-1DFFFE304625}" presName="Accent2" presStyleCnt="0"/>
      <dgm:spPr/>
    </dgm:pt>
    <dgm:pt modelId="{B4B80A49-BD49-4428-826B-0D8EB638875D}" type="pres">
      <dgm:prSet presAssocID="{A458E571-4746-4CA8-9FA9-1DFFFE304625}" presName="Accent" presStyleLbl="node1" presStyleIdx="1" presStyleCnt="5"/>
      <dgm:spPr/>
    </dgm:pt>
    <dgm:pt modelId="{25169B15-72A5-4D19-BE1E-9508B5C5BB68}" type="pres">
      <dgm:prSet presAssocID="{A458E571-4746-4CA8-9FA9-1DFFFE304625}" presName="Parent2" presStyleLbl="revTx" presStyleIdx="1" presStyleCnt="5" custScaleX="203041" custLinFactNeighborX="33987" custLinFactNeighborY="-305">
        <dgm:presLayoutVars>
          <dgm:chMax val="1"/>
          <dgm:chPref val="1"/>
          <dgm:bulletEnabled val="1"/>
        </dgm:presLayoutVars>
      </dgm:prSet>
      <dgm:spPr/>
      <dgm:t>
        <a:bodyPr/>
        <a:lstStyle/>
        <a:p>
          <a:endParaRPr lang="en-SG"/>
        </a:p>
      </dgm:t>
    </dgm:pt>
    <dgm:pt modelId="{B943608A-28FD-4762-B305-D8F1B1629E19}" type="pres">
      <dgm:prSet presAssocID="{5909B637-44D4-4037-8297-91F807AEE710}" presName="Accent3" presStyleCnt="0"/>
      <dgm:spPr/>
    </dgm:pt>
    <dgm:pt modelId="{ED754534-E29D-40ED-AA6E-DB1E21961571}" type="pres">
      <dgm:prSet presAssocID="{5909B637-44D4-4037-8297-91F807AEE710}" presName="Accent" presStyleLbl="node1" presStyleIdx="2" presStyleCnt="5"/>
      <dgm:spPr/>
    </dgm:pt>
    <dgm:pt modelId="{94925A94-FC7E-46A7-A508-A88A430F7246}" type="pres">
      <dgm:prSet presAssocID="{5909B637-44D4-4037-8297-91F807AEE710}" presName="Parent3" presStyleLbl="revTx" presStyleIdx="2" presStyleCnt="5">
        <dgm:presLayoutVars>
          <dgm:chMax val="1"/>
          <dgm:chPref val="1"/>
          <dgm:bulletEnabled val="1"/>
        </dgm:presLayoutVars>
      </dgm:prSet>
      <dgm:spPr/>
      <dgm:t>
        <a:bodyPr/>
        <a:lstStyle/>
        <a:p>
          <a:endParaRPr lang="en-SG"/>
        </a:p>
      </dgm:t>
    </dgm:pt>
    <dgm:pt modelId="{AC240557-F714-4FA5-A8B0-55C58A18FCF2}" type="pres">
      <dgm:prSet presAssocID="{C80B900F-1778-4F71-B128-7BEA6071A8BA}" presName="Accent4" presStyleCnt="0"/>
      <dgm:spPr/>
    </dgm:pt>
    <dgm:pt modelId="{CFCEE2E0-78CB-4A75-A0F0-9BFAD300B915}" type="pres">
      <dgm:prSet presAssocID="{C80B900F-1778-4F71-B128-7BEA6071A8BA}" presName="Accent" presStyleLbl="node1" presStyleIdx="3" presStyleCnt="5"/>
      <dgm:spPr/>
    </dgm:pt>
    <dgm:pt modelId="{FD9762CA-4765-4875-89A9-0B464F1B7326}" type="pres">
      <dgm:prSet presAssocID="{C80B900F-1778-4F71-B128-7BEA6071A8BA}" presName="Parent4" presStyleLbl="revTx" presStyleIdx="3" presStyleCnt="5" custScaleX="162297" custLinFactNeighborX="29880">
        <dgm:presLayoutVars>
          <dgm:chMax val="1"/>
          <dgm:chPref val="1"/>
          <dgm:bulletEnabled val="1"/>
        </dgm:presLayoutVars>
      </dgm:prSet>
      <dgm:spPr/>
      <dgm:t>
        <a:bodyPr/>
        <a:lstStyle/>
        <a:p>
          <a:endParaRPr lang="en-SG"/>
        </a:p>
      </dgm:t>
    </dgm:pt>
    <dgm:pt modelId="{F54AC9A2-4349-480C-A6A4-EC2D0F867642}" type="pres">
      <dgm:prSet presAssocID="{62067BF9-1A15-45CB-8D3D-D0CEF24E198B}" presName="Accent5" presStyleCnt="0"/>
      <dgm:spPr/>
    </dgm:pt>
    <dgm:pt modelId="{D24889E2-7F19-4EA4-88AA-9729279D357F}" type="pres">
      <dgm:prSet presAssocID="{62067BF9-1A15-45CB-8D3D-D0CEF24E198B}" presName="Accent" presStyleLbl="node1" presStyleIdx="4" presStyleCnt="5"/>
      <dgm:spPr/>
    </dgm:pt>
    <dgm:pt modelId="{1FDF3229-7B0F-4FBE-95BC-B2B271D7EB61}" type="pres">
      <dgm:prSet presAssocID="{62067BF9-1A15-45CB-8D3D-D0CEF24E198B}" presName="Parent5" presStyleLbl="revTx" presStyleIdx="4" presStyleCnt="5">
        <dgm:presLayoutVars>
          <dgm:chMax val="1"/>
          <dgm:chPref val="1"/>
          <dgm:bulletEnabled val="1"/>
        </dgm:presLayoutVars>
      </dgm:prSet>
      <dgm:spPr/>
      <dgm:t>
        <a:bodyPr/>
        <a:lstStyle/>
        <a:p>
          <a:endParaRPr lang="en-SG"/>
        </a:p>
      </dgm:t>
    </dgm:pt>
  </dgm:ptLst>
  <dgm:cxnLst>
    <dgm:cxn modelId="{24BDD3AE-6081-4D25-B730-96B74142E144}" type="presOf" srcId="{C80B900F-1778-4F71-B128-7BEA6071A8BA}" destId="{FD9762CA-4765-4875-89A9-0B464F1B7326}" srcOrd="0" destOrd="0" presId="urn:microsoft.com/office/officeart/2009/layout/CircleArrowProcess"/>
    <dgm:cxn modelId="{568B0B49-02B9-4DCE-AC51-E1E23336CAF7}" srcId="{6E60FBEB-8FE2-49E5-B4DE-74D7646CA9BE}" destId="{62067BF9-1A15-45CB-8D3D-D0CEF24E198B}" srcOrd="4" destOrd="0" parTransId="{1D9C3E2D-3701-470A-AC18-A56DA749D1A1}" sibTransId="{71FA32AF-6C5D-4282-8283-03C52F16223A}"/>
    <dgm:cxn modelId="{CF340960-DB9C-4FED-9A6E-335E47DD5F0D}" srcId="{6E60FBEB-8FE2-49E5-B4DE-74D7646CA9BE}" destId="{E38E654A-3477-4AF5-8A11-D0FD22E51A4B}" srcOrd="0" destOrd="0" parTransId="{222C5DF5-EEA1-49E3-A414-E30EF14AC94E}" sibTransId="{8B6F13A4-11C0-4233-8850-2C7B75FCF5AC}"/>
    <dgm:cxn modelId="{2952107F-B986-4849-BECF-95B6D04EB6F2}" type="presOf" srcId="{62067BF9-1A15-45CB-8D3D-D0CEF24E198B}" destId="{1FDF3229-7B0F-4FBE-95BC-B2B271D7EB61}" srcOrd="0" destOrd="0" presId="urn:microsoft.com/office/officeart/2009/layout/CircleArrowProcess"/>
    <dgm:cxn modelId="{84979144-BD8C-4375-A6C9-ED2C461AD210}" type="presOf" srcId="{6E60FBEB-8FE2-49E5-B4DE-74D7646CA9BE}" destId="{EC08BE61-7596-4B72-AF83-A98AF92FD3D7}" srcOrd="0" destOrd="0" presId="urn:microsoft.com/office/officeart/2009/layout/CircleArrowProcess"/>
    <dgm:cxn modelId="{18EE03D9-55E7-4BD1-8DB1-1435CD2EB0DB}" type="presOf" srcId="{E38E654A-3477-4AF5-8A11-D0FD22E51A4B}" destId="{A64CE39D-3341-4749-9D29-40C426D48A03}" srcOrd="0" destOrd="0" presId="urn:microsoft.com/office/officeart/2009/layout/CircleArrowProcess"/>
    <dgm:cxn modelId="{AE0F9212-C37A-458B-AC73-8BD3E5CE959D}" srcId="{6E60FBEB-8FE2-49E5-B4DE-74D7646CA9BE}" destId="{5909B637-44D4-4037-8297-91F807AEE710}" srcOrd="2" destOrd="0" parTransId="{2D5D5482-449E-429D-84F7-FA63CA4678A5}" sibTransId="{CD351ACA-01AC-4C2D-BE2D-F61521905687}"/>
    <dgm:cxn modelId="{9288C15C-D4E9-4788-B1A9-BD3CB9B0903B}" type="presOf" srcId="{A458E571-4746-4CA8-9FA9-1DFFFE304625}" destId="{25169B15-72A5-4D19-BE1E-9508B5C5BB68}" srcOrd="0" destOrd="0" presId="urn:microsoft.com/office/officeart/2009/layout/CircleArrowProcess"/>
    <dgm:cxn modelId="{B3626064-CE86-427B-A4AC-50364BCA2536}" srcId="{6E60FBEB-8FE2-49E5-B4DE-74D7646CA9BE}" destId="{C80B900F-1778-4F71-B128-7BEA6071A8BA}" srcOrd="3" destOrd="0" parTransId="{A2178370-B5E3-4837-AD8E-2A2368C54B21}" sibTransId="{98AFAF6D-1045-435F-A3C0-1EF255E26645}"/>
    <dgm:cxn modelId="{6E1EF8AB-9B77-4FBD-8085-8AAF3504269F}" type="presOf" srcId="{5909B637-44D4-4037-8297-91F807AEE710}" destId="{94925A94-FC7E-46A7-A508-A88A430F7246}" srcOrd="0" destOrd="0" presId="urn:microsoft.com/office/officeart/2009/layout/CircleArrowProcess"/>
    <dgm:cxn modelId="{87342EB5-D443-4CE6-8CC5-290AC23C310D}" srcId="{6E60FBEB-8FE2-49E5-B4DE-74D7646CA9BE}" destId="{A458E571-4746-4CA8-9FA9-1DFFFE304625}" srcOrd="1" destOrd="0" parTransId="{F1DA84EA-7DB7-4891-BFB0-D75EE1E317D8}" sibTransId="{E15EA821-BA91-4ADF-8156-CD49BE03AE3E}"/>
    <dgm:cxn modelId="{D296229A-0DCE-4BF2-B31A-6625CE863E6F}" type="presParOf" srcId="{EC08BE61-7596-4B72-AF83-A98AF92FD3D7}" destId="{205A887E-7BE8-407A-85B9-E3AE14375C8A}" srcOrd="0" destOrd="0" presId="urn:microsoft.com/office/officeart/2009/layout/CircleArrowProcess"/>
    <dgm:cxn modelId="{5A4F43D5-6FFF-45DA-AAE1-CCA41554DFA2}" type="presParOf" srcId="{205A887E-7BE8-407A-85B9-E3AE14375C8A}" destId="{114643BD-6620-4FF7-9F0D-85CB1ADA4DB6}" srcOrd="0" destOrd="0" presId="urn:microsoft.com/office/officeart/2009/layout/CircleArrowProcess"/>
    <dgm:cxn modelId="{0CC34FD6-61D4-4740-8F92-D6905DC8C332}" type="presParOf" srcId="{EC08BE61-7596-4B72-AF83-A98AF92FD3D7}" destId="{A64CE39D-3341-4749-9D29-40C426D48A03}" srcOrd="1" destOrd="0" presId="urn:microsoft.com/office/officeart/2009/layout/CircleArrowProcess"/>
    <dgm:cxn modelId="{E3F374AB-C862-4742-A979-CDED0BC26F1D}" type="presParOf" srcId="{EC08BE61-7596-4B72-AF83-A98AF92FD3D7}" destId="{8C7D1D9D-C1D3-4ABD-AC68-2BC0B8C36A95}" srcOrd="2" destOrd="0" presId="urn:microsoft.com/office/officeart/2009/layout/CircleArrowProcess"/>
    <dgm:cxn modelId="{E33D227F-3059-405D-961A-8901EA51B45C}" type="presParOf" srcId="{8C7D1D9D-C1D3-4ABD-AC68-2BC0B8C36A95}" destId="{B4B80A49-BD49-4428-826B-0D8EB638875D}" srcOrd="0" destOrd="0" presId="urn:microsoft.com/office/officeart/2009/layout/CircleArrowProcess"/>
    <dgm:cxn modelId="{6FDFCBFD-7B4C-4EB3-98B6-F087BB3FA847}" type="presParOf" srcId="{EC08BE61-7596-4B72-AF83-A98AF92FD3D7}" destId="{25169B15-72A5-4D19-BE1E-9508B5C5BB68}" srcOrd="3" destOrd="0" presId="urn:microsoft.com/office/officeart/2009/layout/CircleArrowProcess"/>
    <dgm:cxn modelId="{A5377E3A-344B-4E03-B404-88D8A59228AC}" type="presParOf" srcId="{EC08BE61-7596-4B72-AF83-A98AF92FD3D7}" destId="{B943608A-28FD-4762-B305-D8F1B1629E19}" srcOrd="4" destOrd="0" presId="urn:microsoft.com/office/officeart/2009/layout/CircleArrowProcess"/>
    <dgm:cxn modelId="{1EEBD886-76F2-4624-A7D4-BCEA5A4050CD}" type="presParOf" srcId="{B943608A-28FD-4762-B305-D8F1B1629E19}" destId="{ED754534-E29D-40ED-AA6E-DB1E21961571}" srcOrd="0" destOrd="0" presId="urn:microsoft.com/office/officeart/2009/layout/CircleArrowProcess"/>
    <dgm:cxn modelId="{A01EBDD2-1976-48B0-97C7-6876B2BAD414}" type="presParOf" srcId="{EC08BE61-7596-4B72-AF83-A98AF92FD3D7}" destId="{94925A94-FC7E-46A7-A508-A88A430F7246}" srcOrd="5" destOrd="0" presId="urn:microsoft.com/office/officeart/2009/layout/CircleArrowProcess"/>
    <dgm:cxn modelId="{EF154AD4-94C5-4C63-A576-FC1D3C613D4B}" type="presParOf" srcId="{EC08BE61-7596-4B72-AF83-A98AF92FD3D7}" destId="{AC240557-F714-4FA5-A8B0-55C58A18FCF2}" srcOrd="6" destOrd="0" presId="urn:microsoft.com/office/officeart/2009/layout/CircleArrowProcess"/>
    <dgm:cxn modelId="{54E0A59E-ED7D-4324-BF23-52027B63D6E9}" type="presParOf" srcId="{AC240557-F714-4FA5-A8B0-55C58A18FCF2}" destId="{CFCEE2E0-78CB-4A75-A0F0-9BFAD300B915}" srcOrd="0" destOrd="0" presId="urn:microsoft.com/office/officeart/2009/layout/CircleArrowProcess"/>
    <dgm:cxn modelId="{06B4FED3-E841-41D7-B233-2E494138DD60}" type="presParOf" srcId="{EC08BE61-7596-4B72-AF83-A98AF92FD3D7}" destId="{FD9762CA-4765-4875-89A9-0B464F1B7326}" srcOrd="7" destOrd="0" presId="urn:microsoft.com/office/officeart/2009/layout/CircleArrowProcess"/>
    <dgm:cxn modelId="{56A8B20A-A935-49A9-9DB7-C27C3CAD03E2}" type="presParOf" srcId="{EC08BE61-7596-4B72-AF83-A98AF92FD3D7}" destId="{F54AC9A2-4349-480C-A6A4-EC2D0F867642}" srcOrd="8" destOrd="0" presId="urn:microsoft.com/office/officeart/2009/layout/CircleArrowProcess"/>
    <dgm:cxn modelId="{536A8B4B-EF5C-49B3-8969-5F253F56F69B}" type="presParOf" srcId="{F54AC9A2-4349-480C-A6A4-EC2D0F867642}" destId="{D24889E2-7F19-4EA4-88AA-9729279D357F}" srcOrd="0" destOrd="0" presId="urn:microsoft.com/office/officeart/2009/layout/CircleArrowProcess"/>
    <dgm:cxn modelId="{94C1AE86-4B3E-4A62-A4C2-BD5F1BB254A0}" type="presParOf" srcId="{EC08BE61-7596-4B72-AF83-A98AF92FD3D7}" destId="{1FDF3229-7B0F-4FBE-95BC-B2B271D7EB61}" srcOrd="9"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E60FBEB-8FE2-49E5-B4DE-74D7646CA9BE}" type="doc">
      <dgm:prSet loTypeId="urn:microsoft.com/office/officeart/2009/layout/CircleArrowProcess" loCatId="cycle" qsTypeId="urn:microsoft.com/office/officeart/2005/8/quickstyle/simple1" qsCatId="simple" csTypeId="urn:microsoft.com/office/officeart/2005/8/colors/colorful1" csCatId="colorful" phldr="1"/>
      <dgm:spPr/>
      <dgm:t>
        <a:bodyPr/>
        <a:lstStyle/>
        <a:p>
          <a:endParaRPr lang="en-SG"/>
        </a:p>
      </dgm:t>
    </dgm:pt>
    <dgm:pt modelId="{E38E654A-3477-4AF5-8A11-D0FD22E51A4B}">
      <dgm:prSet phldrT="[Text]" custT="1"/>
      <dgm:spPr/>
      <dgm:t>
        <a:bodyPr/>
        <a:lstStyle/>
        <a:p>
          <a:r>
            <a:rPr lang="en-US" sz="2400" b="1" dirty="0" smtClean="0">
              <a:solidFill>
                <a:srgbClr val="C00000"/>
              </a:solidFill>
            </a:rPr>
            <a:t>S</a:t>
          </a:r>
          <a:r>
            <a:rPr lang="en-US" sz="1600" b="1" dirty="0" smtClean="0"/>
            <a:t>ort</a:t>
          </a:r>
          <a:endParaRPr lang="en-SG" sz="1600" b="1" dirty="0"/>
        </a:p>
      </dgm:t>
    </dgm:pt>
    <dgm:pt modelId="{222C5DF5-EEA1-49E3-A414-E30EF14AC94E}" type="parTrans" cxnId="{CF340960-DB9C-4FED-9A6E-335E47DD5F0D}">
      <dgm:prSet/>
      <dgm:spPr/>
      <dgm:t>
        <a:bodyPr/>
        <a:lstStyle/>
        <a:p>
          <a:endParaRPr lang="en-SG"/>
        </a:p>
      </dgm:t>
    </dgm:pt>
    <dgm:pt modelId="{8B6F13A4-11C0-4233-8850-2C7B75FCF5AC}" type="sibTrans" cxnId="{CF340960-DB9C-4FED-9A6E-335E47DD5F0D}">
      <dgm:prSet/>
      <dgm:spPr/>
      <dgm:t>
        <a:bodyPr/>
        <a:lstStyle/>
        <a:p>
          <a:endParaRPr lang="en-SG"/>
        </a:p>
      </dgm:t>
    </dgm:pt>
    <dgm:pt modelId="{A458E571-4746-4CA8-9FA9-1DFFFE304625}">
      <dgm:prSet phldrT="[Text]" custT="1"/>
      <dgm:spPr/>
      <dgm:t>
        <a:bodyPr/>
        <a:lstStyle/>
        <a:p>
          <a:r>
            <a:rPr lang="en-US" sz="2400" b="1" dirty="0" smtClean="0">
              <a:solidFill>
                <a:srgbClr val="C00000"/>
              </a:solidFill>
            </a:rPr>
            <a:t>S</a:t>
          </a:r>
          <a:r>
            <a:rPr lang="en-US" sz="1600" b="1" dirty="0" smtClean="0"/>
            <a:t>et in Order</a:t>
          </a:r>
          <a:endParaRPr lang="en-SG" sz="1600" b="1" dirty="0"/>
        </a:p>
      </dgm:t>
    </dgm:pt>
    <dgm:pt modelId="{F1DA84EA-7DB7-4891-BFB0-D75EE1E317D8}" type="parTrans" cxnId="{87342EB5-D443-4CE6-8CC5-290AC23C310D}">
      <dgm:prSet/>
      <dgm:spPr/>
      <dgm:t>
        <a:bodyPr/>
        <a:lstStyle/>
        <a:p>
          <a:endParaRPr lang="en-SG"/>
        </a:p>
      </dgm:t>
    </dgm:pt>
    <dgm:pt modelId="{E15EA821-BA91-4ADF-8156-CD49BE03AE3E}" type="sibTrans" cxnId="{87342EB5-D443-4CE6-8CC5-290AC23C310D}">
      <dgm:prSet/>
      <dgm:spPr/>
      <dgm:t>
        <a:bodyPr/>
        <a:lstStyle/>
        <a:p>
          <a:endParaRPr lang="en-SG"/>
        </a:p>
      </dgm:t>
    </dgm:pt>
    <dgm:pt modelId="{5909B637-44D4-4037-8297-91F807AEE710}">
      <dgm:prSet phldrT="[Text]" custT="1"/>
      <dgm:spPr/>
      <dgm:t>
        <a:bodyPr/>
        <a:lstStyle/>
        <a:p>
          <a:r>
            <a:rPr lang="en-US" sz="2400" b="1" dirty="0" smtClean="0">
              <a:solidFill>
                <a:srgbClr val="C00000"/>
              </a:solidFill>
            </a:rPr>
            <a:t>S</a:t>
          </a:r>
          <a:r>
            <a:rPr lang="en-US" sz="1600" b="1" dirty="0" smtClean="0"/>
            <a:t>hine</a:t>
          </a:r>
          <a:endParaRPr lang="en-SG" sz="1600" b="1" dirty="0"/>
        </a:p>
      </dgm:t>
    </dgm:pt>
    <dgm:pt modelId="{2D5D5482-449E-429D-84F7-FA63CA4678A5}" type="parTrans" cxnId="{AE0F9212-C37A-458B-AC73-8BD3E5CE959D}">
      <dgm:prSet/>
      <dgm:spPr/>
      <dgm:t>
        <a:bodyPr/>
        <a:lstStyle/>
        <a:p>
          <a:endParaRPr lang="en-SG"/>
        </a:p>
      </dgm:t>
    </dgm:pt>
    <dgm:pt modelId="{CD351ACA-01AC-4C2D-BE2D-F61521905687}" type="sibTrans" cxnId="{AE0F9212-C37A-458B-AC73-8BD3E5CE959D}">
      <dgm:prSet/>
      <dgm:spPr/>
      <dgm:t>
        <a:bodyPr/>
        <a:lstStyle/>
        <a:p>
          <a:endParaRPr lang="en-SG"/>
        </a:p>
      </dgm:t>
    </dgm:pt>
    <dgm:pt modelId="{C80B900F-1778-4F71-B128-7BEA6071A8BA}">
      <dgm:prSet phldrT="[Text]" custT="1"/>
      <dgm:spPr/>
      <dgm:t>
        <a:bodyPr/>
        <a:lstStyle/>
        <a:p>
          <a:r>
            <a:rPr lang="en-US" sz="2400" b="1" dirty="0" err="1" smtClean="0">
              <a:solidFill>
                <a:schemeClr val="tx1"/>
              </a:solidFill>
            </a:rPr>
            <a:t>S</a:t>
          </a:r>
          <a:r>
            <a:rPr lang="en-US" sz="1600" b="1" dirty="0" err="1" smtClean="0"/>
            <a:t>tandardise</a:t>
          </a:r>
          <a:endParaRPr lang="en-SG" sz="1600" b="1" dirty="0"/>
        </a:p>
      </dgm:t>
    </dgm:pt>
    <dgm:pt modelId="{A2178370-B5E3-4837-AD8E-2A2368C54B21}" type="parTrans" cxnId="{B3626064-CE86-427B-A4AC-50364BCA2536}">
      <dgm:prSet/>
      <dgm:spPr/>
      <dgm:t>
        <a:bodyPr/>
        <a:lstStyle/>
        <a:p>
          <a:endParaRPr lang="en-SG"/>
        </a:p>
      </dgm:t>
    </dgm:pt>
    <dgm:pt modelId="{98AFAF6D-1045-435F-A3C0-1EF255E26645}" type="sibTrans" cxnId="{B3626064-CE86-427B-A4AC-50364BCA2536}">
      <dgm:prSet/>
      <dgm:spPr/>
      <dgm:t>
        <a:bodyPr/>
        <a:lstStyle/>
        <a:p>
          <a:endParaRPr lang="en-SG"/>
        </a:p>
      </dgm:t>
    </dgm:pt>
    <dgm:pt modelId="{62067BF9-1A15-45CB-8D3D-D0CEF24E198B}">
      <dgm:prSet phldrT="[Text]" custT="1"/>
      <dgm:spPr/>
      <dgm:t>
        <a:bodyPr/>
        <a:lstStyle/>
        <a:p>
          <a:r>
            <a:rPr lang="en-US" sz="2400" b="1" dirty="0" smtClean="0">
              <a:solidFill>
                <a:schemeClr val="tx1"/>
              </a:solidFill>
            </a:rPr>
            <a:t>S</a:t>
          </a:r>
          <a:r>
            <a:rPr lang="en-US" sz="1600" b="1" dirty="0" smtClean="0"/>
            <a:t>ustain</a:t>
          </a:r>
          <a:endParaRPr lang="en-SG" sz="1600" b="1" dirty="0"/>
        </a:p>
      </dgm:t>
    </dgm:pt>
    <dgm:pt modelId="{1D9C3E2D-3701-470A-AC18-A56DA749D1A1}" type="parTrans" cxnId="{568B0B49-02B9-4DCE-AC51-E1E23336CAF7}">
      <dgm:prSet/>
      <dgm:spPr/>
      <dgm:t>
        <a:bodyPr/>
        <a:lstStyle/>
        <a:p>
          <a:endParaRPr lang="en-SG"/>
        </a:p>
      </dgm:t>
    </dgm:pt>
    <dgm:pt modelId="{71FA32AF-6C5D-4282-8283-03C52F16223A}" type="sibTrans" cxnId="{568B0B49-02B9-4DCE-AC51-E1E23336CAF7}">
      <dgm:prSet/>
      <dgm:spPr/>
      <dgm:t>
        <a:bodyPr/>
        <a:lstStyle/>
        <a:p>
          <a:endParaRPr lang="en-SG"/>
        </a:p>
      </dgm:t>
    </dgm:pt>
    <dgm:pt modelId="{EC08BE61-7596-4B72-AF83-A98AF92FD3D7}" type="pres">
      <dgm:prSet presAssocID="{6E60FBEB-8FE2-49E5-B4DE-74D7646CA9BE}" presName="Name0" presStyleCnt="0">
        <dgm:presLayoutVars>
          <dgm:chMax val="7"/>
          <dgm:chPref val="7"/>
          <dgm:dir/>
          <dgm:animLvl val="lvl"/>
        </dgm:presLayoutVars>
      </dgm:prSet>
      <dgm:spPr/>
      <dgm:t>
        <a:bodyPr/>
        <a:lstStyle/>
        <a:p>
          <a:endParaRPr lang="en-SG"/>
        </a:p>
      </dgm:t>
    </dgm:pt>
    <dgm:pt modelId="{205A887E-7BE8-407A-85B9-E3AE14375C8A}" type="pres">
      <dgm:prSet presAssocID="{E38E654A-3477-4AF5-8A11-D0FD22E51A4B}" presName="Accent1" presStyleCnt="0"/>
      <dgm:spPr/>
    </dgm:pt>
    <dgm:pt modelId="{114643BD-6620-4FF7-9F0D-85CB1ADA4DB6}" type="pres">
      <dgm:prSet presAssocID="{E38E654A-3477-4AF5-8A11-D0FD22E51A4B}" presName="Accent" presStyleLbl="node1" presStyleIdx="0" presStyleCnt="5"/>
      <dgm:spPr/>
    </dgm:pt>
    <dgm:pt modelId="{A64CE39D-3341-4749-9D29-40C426D48A03}" type="pres">
      <dgm:prSet presAssocID="{E38E654A-3477-4AF5-8A11-D0FD22E51A4B}" presName="Parent1" presStyleLbl="revTx" presStyleIdx="0" presStyleCnt="5">
        <dgm:presLayoutVars>
          <dgm:chMax val="1"/>
          <dgm:chPref val="1"/>
          <dgm:bulletEnabled val="1"/>
        </dgm:presLayoutVars>
      </dgm:prSet>
      <dgm:spPr/>
      <dgm:t>
        <a:bodyPr/>
        <a:lstStyle/>
        <a:p>
          <a:endParaRPr lang="en-SG"/>
        </a:p>
      </dgm:t>
    </dgm:pt>
    <dgm:pt modelId="{8C7D1D9D-C1D3-4ABD-AC68-2BC0B8C36A95}" type="pres">
      <dgm:prSet presAssocID="{A458E571-4746-4CA8-9FA9-1DFFFE304625}" presName="Accent2" presStyleCnt="0"/>
      <dgm:spPr/>
    </dgm:pt>
    <dgm:pt modelId="{B4B80A49-BD49-4428-826B-0D8EB638875D}" type="pres">
      <dgm:prSet presAssocID="{A458E571-4746-4CA8-9FA9-1DFFFE304625}" presName="Accent" presStyleLbl="node1" presStyleIdx="1" presStyleCnt="5"/>
      <dgm:spPr/>
    </dgm:pt>
    <dgm:pt modelId="{25169B15-72A5-4D19-BE1E-9508B5C5BB68}" type="pres">
      <dgm:prSet presAssocID="{A458E571-4746-4CA8-9FA9-1DFFFE304625}" presName="Parent2" presStyleLbl="revTx" presStyleIdx="1" presStyleCnt="5" custScaleX="203041" custLinFactNeighborX="33987" custLinFactNeighborY="-305">
        <dgm:presLayoutVars>
          <dgm:chMax val="1"/>
          <dgm:chPref val="1"/>
          <dgm:bulletEnabled val="1"/>
        </dgm:presLayoutVars>
      </dgm:prSet>
      <dgm:spPr/>
      <dgm:t>
        <a:bodyPr/>
        <a:lstStyle/>
        <a:p>
          <a:endParaRPr lang="en-SG"/>
        </a:p>
      </dgm:t>
    </dgm:pt>
    <dgm:pt modelId="{B943608A-28FD-4762-B305-D8F1B1629E19}" type="pres">
      <dgm:prSet presAssocID="{5909B637-44D4-4037-8297-91F807AEE710}" presName="Accent3" presStyleCnt="0"/>
      <dgm:spPr/>
    </dgm:pt>
    <dgm:pt modelId="{ED754534-E29D-40ED-AA6E-DB1E21961571}" type="pres">
      <dgm:prSet presAssocID="{5909B637-44D4-4037-8297-91F807AEE710}" presName="Accent" presStyleLbl="node1" presStyleIdx="2" presStyleCnt="5"/>
      <dgm:spPr/>
    </dgm:pt>
    <dgm:pt modelId="{94925A94-FC7E-46A7-A508-A88A430F7246}" type="pres">
      <dgm:prSet presAssocID="{5909B637-44D4-4037-8297-91F807AEE710}" presName="Parent3" presStyleLbl="revTx" presStyleIdx="2" presStyleCnt="5">
        <dgm:presLayoutVars>
          <dgm:chMax val="1"/>
          <dgm:chPref val="1"/>
          <dgm:bulletEnabled val="1"/>
        </dgm:presLayoutVars>
      </dgm:prSet>
      <dgm:spPr/>
      <dgm:t>
        <a:bodyPr/>
        <a:lstStyle/>
        <a:p>
          <a:endParaRPr lang="en-SG"/>
        </a:p>
      </dgm:t>
    </dgm:pt>
    <dgm:pt modelId="{AC240557-F714-4FA5-A8B0-55C58A18FCF2}" type="pres">
      <dgm:prSet presAssocID="{C80B900F-1778-4F71-B128-7BEA6071A8BA}" presName="Accent4" presStyleCnt="0"/>
      <dgm:spPr/>
    </dgm:pt>
    <dgm:pt modelId="{CFCEE2E0-78CB-4A75-A0F0-9BFAD300B915}" type="pres">
      <dgm:prSet presAssocID="{C80B900F-1778-4F71-B128-7BEA6071A8BA}" presName="Accent" presStyleLbl="node1" presStyleIdx="3" presStyleCnt="5"/>
      <dgm:spPr/>
    </dgm:pt>
    <dgm:pt modelId="{FD9762CA-4765-4875-89A9-0B464F1B7326}" type="pres">
      <dgm:prSet presAssocID="{C80B900F-1778-4F71-B128-7BEA6071A8BA}" presName="Parent4" presStyleLbl="revTx" presStyleIdx="3" presStyleCnt="5" custScaleX="162297" custLinFactNeighborX="29880">
        <dgm:presLayoutVars>
          <dgm:chMax val="1"/>
          <dgm:chPref val="1"/>
          <dgm:bulletEnabled val="1"/>
        </dgm:presLayoutVars>
      </dgm:prSet>
      <dgm:spPr/>
      <dgm:t>
        <a:bodyPr/>
        <a:lstStyle/>
        <a:p>
          <a:endParaRPr lang="en-SG"/>
        </a:p>
      </dgm:t>
    </dgm:pt>
    <dgm:pt modelId="{F54AC9A2-4349-480C-A6A4-EC2D0F867642}" type="pres">
      <dgm:prSet presAssocID="{62067BF9-1A15-45CB-8D3D-D0CEF24E198B}" presName="Accent5" presStyleCnt="0"/>
      <dgm:spPr/>
    </dgm:pt>
    <dgm:pt modelId="{D24889E2-7F19-4EA4-88AA-9729279D357F}" type="pres">
      <dgm:prSet presAssocID="{62067BF9-1A15-45CB-8D3D-D0CEF24E198B}" presName="Accent" presStyleLbl="node1" presStyleIdx="4" presStyleCnt="5"/>
      <dgm:spPr/>
    </dgm:pt>
    <dgm:pt modelId="{1FDF3229-7B0F-4FBE-95BC-B2B271D7EB61}" type="pres">
      <dgm:prSet presAssocID="{62067BF9-1A15-45CB-8D3D-D0CEF24E198B}" presName="Parent5" presStyleLbl="revTx" presStyleIdx="4" presStyleCnt="5">
        <dgm:presLayoutVars>
          <dgm:chMax val="1"/>
          <dgm:chPref val="1"/>
          <dgm:bulletEnabled val="1"/>
        </dgm:presLayoutVars>
      </dgm:prSet>
      <dgm:spPr/>
      <dgm:t>
        <a:bodyPr/>
        <a:lstStyle/>
        <a:p>
          <a:endParaRPr lang="en-SG"/>
        </a:p>
      </dgm:t>
    </dgm:pt>
  </dgm:ptLst>
  <dgm:cxnLst>
    <dgm:cxn modelId="{568B0B49-02B9-4DCE-AC51-E1E23336CAF7}" srcId="{6E60FBEB-8FE2-49E5-B4DE-74D7646CA9BE}" destId="{62067BF9-1A15-45CB-8D3D-D0CEF24E198B}" srcOrd="4" destOrd="0" parTransId="{1D9C3E2D-3701-470A-AC18-A56DA749D1A1}" sibTransId="{71FA32AF-6C5D-4282-8283-03C52F16223A}"/>
    <dgm:cxn modelId="{CF340960-DB9C-4FED-9A6E-335E47DD5F0D}" srcId="{6E60FBEB-8FE2-49E5-B4DE-74D7646CA9BE}" destId="{E38E654A-3477-4AF5-8A11-D0FD22E51A4B}" srcOrd="0" destOrd="0" parTransId="{222C5DF5-EEA1-49E3-A414-E30EF14AC94E}" sibTransId="{8B6F13A4-11C0-4233-8850-2C7B75FCF5AC}"/>
    <dgm:cxn modelId="{48ECC09B-D5B2-4E7A-9BA6-93F67D4C1B53}" type="presOf" srcId="{C80B900F-1778-4F71-B128-7BEA6071A8BA}" destId="{FD9762CA-4765-4875-89A9-0B464F1B7326}" srcOrd="0" destOrd="0" presId="urn:microsoft.com/office/officeart/2009/layout/CircleArrowProcess"/>
    <dgm:cxn modelId="{074A1A83-B24D-4085-900D-F377A77F64F6}" type="presOf" srcId="{6E60FBEB-8FE2-49E5-B4DE-74D7646CA9BE}" destId="{EC08BE61-7596-4B72-AF83-A98AF92FD3D7}" srcOrd="0" destOrd="0" presId="urn:microsoft.com/office/officeart/2009/layout/CircleArrowProcess"/>
    <dgm:cxn modelId="{C3E2C6AD-FE2D-4398-8227-04635099F9F4}" type="presOf" srcId="{5909B637-44D4-4037-8297-91F807AEE710}" destId="{94925A94-FC7E-46A7-A508-A88A430F7246}" srcOrd="0" destOrd="0" presId="urn:microsoft.com/office/officeart/2009/layout/CircleArrowProcess"/>
    <dgm:cxn modelId="{AE0F9212-C37A-458B-AC73-8BD3E5CE959D}" srcId="{6E60FBEB-8FE2-49E5-B4DE-74D7646CA9BE}" destId="{5909B637-44D4-4037-8297-91F807AEE710}" srcOrd="2" destOrd="0" parTransId="{2D5D5482-449E-429D-84F7-FA63CA4678A5}" sibTransId="{CD351ACA-01AC-4C2D-BE2D-F61521905687}"/>
    <dgm:cxn modelId="{B3626064-CE86-427B-A4AC-50364BCA2536}" srcId="{6E60FBEB-8FE2-49E5-B4DE-74D7646CA9BE}" destId="{C80B900F-1778-4F71-B128-7BEA6071A8BA}" srcOrd="3" destOrd="0" parTransId="{A2178370-B5E3-4837-AD8E-2A2368C54B21}" sibTransId="{98AFAF6D-1045-435F-A3C0-1EF255E26645}"/>
    <dgm:cxn modelId="{535C024B-F965-4C1B-B507-DC26EC9427BB}" type="presOf" srcId="{E38E654A-3477-4AF5-8A11-D0FD22E51A4B}" destId="{A64CE39D-3341-4749-9D29-40C426D48A03}" srcOrd="0" destOrd="0" presId="urn:microsoft.com/office/officeart/2009/layout/CircleArrowProcess"/>
    <dgm:cxn modelId="{87342EB5-D443-4CE6-8CC5-290AC23C310D}" srcId="{6E60FBEB-8FE2-49E5-B4DE-74D7646CA9BE}" destId="{A458E571-4746-4CA8-9FA9-1DFFFE304625}" srcOrd="1" destOrd="0" parTransId="{F1DA84EA-7DB7-4891-BFB0-D75EE1E317D8}" sibTransId="{E15EA821-BA91-4ADF-8156-CD49BE03AE3E}"/>
    <dgm:cxn modelId="{A52710C7-CAEC-49BF-ABB7-0674FD538B1A}" type="presOf" srcId="{A458E571-4746-4CA8-9FA9-1DFFFE304625}" destId="{25169B15-72A5-4D19-BE1E-9508B5C5BB68}" srcOrd="0" destOrd="0" presId="urn:microsoft.com/office/officeart/2009/layout/CircleArrowProcess"/>
    <dgm:cxn modelId="{576C8CC6-8D1F-4C8A-ACE6-A8DBD4E8412A}" type="presOf" srcId="{62067BF9-1A15-45CB-8D3D-D0CEF24E198B}" destId="{1FDF3229-7B0F-4FBE-95BC-B2B271D7EB61}" srcOrd="0" destOrd="0" presId="urn:microsoft.com/office/officeart/2009/layout/CircleArrowProcess"/>
    <dgm:cxn modelId="{DABCD7A5-4DE5-4ED3-A9F1-7950FD90E125}" type="presParOf" srcId="{EC08BE61-7596-4B72-AF83-A98AF92FD3D7}" destId="{205A887E-7BE8-407A-85B9-E3AE14375C8A}" srcOrd="0" destOrd="0" presId="urn:microsoft.com/office/officeart/2009/layout/CircleArrowProcess"/>
    <dgm:cxn modelId="{00A62F8A-BA3F-429C-B8E4-4EF9CCE206FD}" type="presParOf" srcId="{205A887E-7BE8-407A-85B9-E3AE14375C8A}" destId="{114643BD-6620-4FF7-9F0D-85CB1ADA4DB6}" srcOrd="0" destOrd="0" presId="urn:microsoft.com/office/officeart/2009/layout/CircleArrowProcess"/>
    <dgm:cxn modelId="{458C36CA-DBE6-45A9-8FD4-1F1AACF180F6}" type="presParOf" srcId="{EC08BE61-7596-4B72-AF83-A98AF92FD3D7}" destId="{A64CE39D-3341-4749-9D29-40C426D48A03}" srcOrd="1" destOrd="0" presId="urn:microsoft.com/office/officeart/2009/layout/CircleArrowProcess"/>
    <dgm:cxn modelId="{4E8E60A4-6325-496F-A046-F609C195A8BF}" type="presParOf" srcId="{EC08BE61-7596-4B72-AF83-A98AF92FD3D7}" destId="{8C7D1D9D-C1D3-4ABD-AC68-2BC0B8C36A95}" srcOrd="2" destOrd="0" presId="urn:microsoft.com/office/officeart/2009/layout/CircleArrowProcess"/>
    <dgm:cxn modelId="{C72D8720-9137-415B-A53D-56CABC769A56}" type="presParOf" srcId="{8C7D1D9D-C1D3-4ABD-AC68-2BC0B8C36A95}" destId="{B4B80A49-BD49-4428-826B-0D8EB638875D}" srcOrd="0" destOrd="0" presId="urn:microsoft.com/office/officeart/2009/layout/CircleArrowProcess"/>
    <dgm:cxn modelId="{FB21B9FD-868C-498A-B814-D45178BD2619}" type="presParOf" srcId="{EC08BE61-7596-4B72-AF83-A98AF92FD3D7}" destId="{25169B15-72A5-4D19-BE1E-9508B5C5BB68}" srcOrd="3" destOrd="0" presId="urn:microsoft.com/office/officeart/2009/layout/CircleArrowProcess"/>
    <dgm:cxn modelId="{6046462A-D6BC-407B-AC17-71C6357CF927}" type="presParOf" srcId="{EC08BE61-7596-4B72-AF83-A98AF92FD3D7}" destId="{B943608A-28FD-4762-B305-D8F1B1629E19}" srcOrd="4" destOrd="0" presId="urn:microsoft.com/office/officeart/2009/layout/CircleArrowProcess"/>
    <dgm:cxn modelId="{97A52C76-C8C6-4A04-985F-1FEB466A27A9}" type="presParOf" srcId="{B943608A-28FD-4762-B305-D8F1B1629E19}" destId="{ED754534-E29D-40ED-AA6E-DB1E21961571}" srcOrd="0" destOrd="0" presId="urn:microsoft.com/office/officeart/2009/layout/CircleArrowProcess"/>
    <dgm:cxn modelId="{8C0C3D1B-2DA8-4CE5-8C35-A9CB08D5D8B9}" type="presParOf" srcId="{EC08BE61-7596-4B72-AF83-A98AF92FD3D7}" destId="{94925A94-FC7E-46A7-A508-A88A430F7246}" srcOrd="5" destOrd="0" presId="urn:microsoft.com/office/officeart/2009/layout/CircleArrowProcess"/>
    <dgm:cxn modelId="{9A4E3F04-85FE-40D2-8723-9C73E557FAD0}" type="presParOf" srcId="{EC08BE61-7596-4B72-AF83-A98AF92FD3D7}" destId="{AC240557-F714-4FA5-A8B0-55C58A18FCF2}" srcOrd="6" destOrd="0" presId="urn:microsoft.com/office/officeart/2009/layout/CircleArrowProcess"/>
    <dgm:cxn modelId="{A7907F23-FD23-433E-9EAD-4A9AD8D13D87}" type="presParOf" srcId="{AC240557-F714-4FA5-A8B0-55C58A18FCF2}" destId="{CFCEE2E0-78CB-4A75-A0F0-9BFAD300B915}" srcOrd="0" destOrd="0" presId="urn:microsoft.com/office/officeart/2009/layout/CircleArrowProcess"/>
    <dgm:cxn modelId="{666C7A53-B6B0-49C8-8380-2519F0A66E1C}" type="presParOf" srcId="{EC08BE61-7596-4B72-AF83-A98AF92FD3D7}" destId="{FD9762CA-4765-4875-89A9-0B464F1B7326}" srcOrd="7" destOrd="0" presId="urn:microsoft.com/office/officeart/2009/layout/CircleArrowProcess"/>
    <dgm:cxn modelId="{869BAFC2-A7A0-4410-BAC5-8209F12A738E}" type="presParOf" srcId="{EC08BE61-7596-4B72-AF83-A98AF92FD3D7}" destId="{F54AC9A2-4349-480C-A6A4-EC2D0F867642}" srcOrd="8" destOrd="0" presId="urn:microsoft.com/office/officeart/2009/layout/CircleArrowProcess"/>
    <dgm:cxn modelId="{03FF8A0C-8ECE-4E7B-9A03-32131029E55B}" type="presParOf" srcId="{F54AC9A2-4349-480C-A6A4-EC2D0F867642}" destId="{D24889E2-7F19-4EA4-88AA-9729279D357F}" srcOrd="0" destOrd="0" presId="urn:microsoft.com/office/officeart/2009/layout/CircleArrowProcess"/>
    <dgm:cxn modelId="{58AB1F07-C4C8-4AE7-80BF-779A78FACF42}" type="presParOf" srcId="{EC08BE61-7596-4B72-AF83-A98AF92FD3D7}" destId="{1FDF3229-7B0F-4FBE-95BC-B2B271D7EB61}" srcOrd="9"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A73FCAA-4734-4CC3-8697-320B74E6AF98}" type="doc">
      <dgm:prSet loTypeId="urn:microsoft.com/office/officeart/2005/8/layout/hierarchy3" loCatId="hierarchy" qsTypeId="urn:microsoft.com/office/officeart/2005/8/quickstyle/simple1" qsCatId="simple" csTypeId="urn:microsoft.com/office/officeart/2005/8/colors/colorful5" csCatId="colorful" phldr="1"/>
      <dgm:spPr/>
      <dgm:t>
        <a:bodyPr/>
        <a:lstStyle/>
        <a:p>
          <a:endParaRPr lang="en-SG"/>
        </a:p>
      </dgm:t>
    </dgm:pt>
    <dgm:pt modelId="{68A43FDC-6F88-4123-BD89-3928519A8DDF}">
      <dgm:prSet phldrT="[Text]" custT="1"/>
      <dgm:spPr/>
      <dgm:t>
        <a:bodyPr/>
        <a:lstStyle/>
        <a:p>
          <a:r>
            <a:rPr lang="en-US" sz="2400" b="1" dirty="0" smtClean="0"/>
            <a:t>Employee Workspace</a:t>
          </a:r>
          <a:endParaRPr lang="en-SG" sz="2400" b="1" dirty="0"/>
        </a:p>
      </dgm:t>
    </dgm:pt>
    <dgm:pt modelId="{4211B71D-BD2D-448B-A587-E2C44950BFFE}" type="parTrans" cxnId="{CF3B3CD3-7BFB-4031-BF2D-E4A17713E38E}">
      <dgm:prSet/>
      <dgm:spPr/>
      <dgm:t>
        <a:bodyPr/>
        <a:lstStyle/>
        <a:p>
          <a:endParaRPr lang="en-SG"/>
        </a:p>
      </dgm:t>
    </dgm:pt>
    <dgm:pt modelId="{E0B03B76-2BE0-4057-8FE3-9EAA7A8E94CC}" type="sibTrans" cxnId="{CF3B3CD3-7BFB-4031-BF2D-E4A17713E38E}">
      <dgm:prSet/>
      <dgm:spPr/>
      <dgm:t>
        <a:bodyPr/>
        <a:lstStyle/>
        <a:p>
          <a:endParaRPr lang="en-SG"/>
        </a:p>
      </dgm:t>
    </dgm:pt>
    <dgm:pt modelId="{A3AB2984-685D-4C79-9466-C7896836ADB2}">
      <dgm:prSet phldrT="[Text]"/>
      <dgm:spPr/>
      <dgm:t>
        <a:bodyPr/>
        <a:lstStyle/>
        <a:p>
          <a:pPr>
            <a:spcAft>
              <a:spcPts val="0"/>
            </a:spcAft>
          </a:pPr>
          <a:r>
            <a:rPr lang="en-US" dirty="0" smtClean="0"/>
            <a:t>Office </a:t>
          </a:r>
        </a:p>
        <a:p>
          <a:pPr>
            <a:spcAft>
              <a:spcPts val="0"/>
            </a:spcAft>
          </a:pPr>
          <a:r>
            <a:rPr lang="en-US" dirty="0" smtClean="0"/>
            <a:t>chairs</a:t>
          </a:r>
          <a:endParaRPr lang="en-SG" dirty="0"/>
        </a:p>
      </dgm:t>
    </dgm:pt>
    <dgm:pt modelId="{C9A77089-05D0-4C4C-811D-3FD2663E7D47}" type="parTrans" cxnId="{A4CC0A66-CAF2-4652-BE14-027771225E23}">
      <dgm:prSet/>
      <dgm:spPr/>
      <dgm:t>
        <a:bodyPr/>
        <a:lstStyle/>
        <a:p>
          <a:endParaRPr lang="en-SG"/>
        </a:p>
      </dgm:t>
    </dgm:pt>
    <dgm:pt modelId="{00737316-9FD2-46A9-86F3-5823DFDFF21A}" type="sibTrans" cxnId="{A4CC0A66-CAF2-4652-BE14-027771225E23}">
      <dgm:prSet/>
      <dgm:spPr/>
      <dgm:t>
        <a:bodyPr/>
        <a:lstStyle/>
        <a:p>
          <a:endParaRPr lang="en-SG"/>
        </a:p>
      </dgm:t>
    </dgm:pt>
    <dgm:pt modelId="{63CCF8AF-93C4-4D1F-A7B6-CB8F0E22FAFF}">
      <dgm:prSet phldrT="[Text]"/>
      <dgm:spPr/>
      <dgm:t>
        <a:bodyPr/>
        <a:lstStyle/>
        <a:p>
          <a:pPr>
            <a:spcAft>
              <a:spcPts val="0"/>
            </a:spcAft>
          </a:pPr>
          <a:r>
            <a:rPr lang="en-US" dirty="0" smtClean="0"/>
            <a:t>Cabinet drawers</a:t>
          </a:r>
          <a:endParaRPr lang="en-SG" dirty="0"/>
        </a:p>
      </dgm:t>
    </dgm:pt>
    <dgm:pt modelId="{D0E74801-A0DC-4CAE-A78C-7EBDEB4716DA}" type="parTrans" cxnId="{9880421A-D50E-4820-AD98-3B832ED705A2}">
      <dgm:prSet/>
      <dgm:spPr/>
      <dgm:t>
        <a:bodyPr/>
        <a:lstStyle/>
        <a:p>
          <a:endParaRPr lang="en-SG"/>
        </a:p>
      </dgm:t>
    </dgm:pt>
    <dgm:pt modelId="{343FE1C4-298D-44D6-A631-965EEA2CCB1C}" type="sibTrans" cxnId="{9880421A-D50E-4820-AD98-3B832ED705A2}">
      <dgm:prSet/>
      <dgm:spPr/>
      <dgm:t>
        <a:bodyPr/>
        <a:lstStyle/>
        <a:p>
          <a:endParaRPr lang="en-SG"/>
        </a:p>
      </dgm:t>
    </dgm:pt>
    <dgm:pt modelId="{92B78B72-A773-4121-B8E4-2ECEDEF27B6E}">
      <dgm:prSet phldrT="[Text]" custT="1"/>
      <dgm:spPr/>
      <dgm:t>
        <a:bodyPr/>
        <a:lstStyle/>
        <a:p>
          <a:r>
            <a:rPr lang="en-US" sz="2400" b="1" dirty="0" smtClean="0"/>
            <a:t>Employee Facilities</a:t>
          </a:r>
          <a:endParaRPr lang="en-SG" sz="2400" b="1" dirty="0"/>
        </a:p>
      </dgm:t>
    </dgm:pt>
    <dgm:pt modelId="{23ED7368-62EE-4738-B23F-306FB4A1B258}" type="parTrans" cxnId="{E96940BA-4A1F-49B9-9144-B70F74810B90}">
      <dgm:prSet/>
      <dgm:spPr/>
      <dgm:t>
        <a:bodyPr/>
        <a:lstStyle/>
        <a:p>
          <a:endParaRPr lang="en-SG"/>
        </a:p>
      </dgm:t>
    </dgm:pt>
    <dgm:pt modelId="{B031AC8E-788F-4D3D-B04F-42AF83440521}" type="sibTrans" cxnId="{E96940BA-4A1F-49B9-9144-B70F74810B90}">
      <dgm:prSet/>
      <dgm:spPr/>
      <dgm:t>
        <a:bodyPr/>
        <a:lstStyle/>
        <a:p>
          <a:endParaRPr lang="en-SG"/>
        </a:p>
      </dgm:t>
    </dgm:pt>
    <dgm:pt modelId="{5183444C-7AB2-40D0-BE90-620A9FDE4348}">
      <dgm:prSet phldrT="[Text]"/>
      <dgm:spPr/>
      <dgm:t>
        <a:bodyPr/>
        <a:lstStyle/>
        <a:p>
          <a:pPr>
            <a:spcAft>
              <a:spcPts val="0"/>
            </a:spcAft>
          </a:pPr>
          <a:r>
            <a:rPr lang="en-US" dirty="0" smtClean="0"/>
            <a:t>Eating </a:t>
          </a:r>
        </a:p>
        <a:p>
          <a:pPr>
            <a:spcAft>
              <a:spcPts val="0"/>
            </a:spcAft>
          </a:pPr>
          <a:r>
            <a:rPr lang="en-US" dirty="0" smtClean="0"/>
            <a:t>area</a:t>
          </a:r>
          <a:endParaRPr lang="en-SG" dirty="0"/>
        </a:p>
      </dgm:t>
    </dgm:pt>
    <dgm:pt modelId="{552C9162-D6D0-4EE7-A3A7-15BFDB566F8B}" type="parTrans" cxnId="{68D2AB80-38AC-4628-A5F4-76F9D48E76F7}">
      <dgm:prSet/>
      <dgm:spPr/>
      <dgm:t>
        <a:bodyPr/>
        <a:lstStyle/>
        <a:p>
          <a:endParaRPr lang="en-SG"/>
        </a:p>
      </dgm:t>
    </dgm:pt>
    <dgm:pt modelId="{161F16E2-AED0-479A-AE23-706101B435EF}" type="sibTrans" cxnId="{68D2AB80-38AC-4628-A5F4-76F9D48E76F7}">
      <dgm:prSet/>
      <dgm:spPr/>
      <dgm:t>
        <a:bodyPr/>
        <a:lstStyle/>
        <a:p>
          <a:endParaRPr lang="en-SG"/>
        </a:p>
      </dgm:t>
    </dgm:pt>
    <dgm:pt modelId="{FC256F43-8C5F-430F-AF20-4CC60FA7205B}">
      <dgm:prSet phldrT="[Text]"/>
      <dgm:spPr/>
      <dgm:t>
        <a:bodyPr/>
        <a:lstStyle/>
        <a:p>
          <a:pPr>
            <a:spcAft>
              <a:spcPts val="0"/>
            </a:spcAft>
          </a:pPr>
          <a:r>
            <a:rPr lang="en-US" dirty="0" smtClean="0"/>
            <a:t>Washroom</a:t>
          </a:r>
          <a:endParaRPr lang="en-SG" dirty="0"/>
        </a:p>
      </dgm:t>
    </dgm:pt>
    <dgm:pt modelId="{61E84DF3-6D88-4F21-9BA8-452510630F68}" type="parTrans" cxnId="{01D29544-B8A6-442D-943D-AE0FA14F5B18}">
      <dgm:prSet/>
      <dgm:spPr/>
      <dgm:t>
        <a:bodyPr/>
        <a:lstStyle/>
        <a:p>
          <a:endParaRPr lang="en-SG"/>
        </a:p>
      </dgm:t>
    </dgm:pt>
    <dgm:pt modelId="{29A77DF3-E4F6-4FC0-91AB-46C1221889F6}" type="sibTrans" cxnId="{01D29544-B8A6-442D-943D-AE0FA14F5B18}">
      <dgm:prSet/>
      <dgm:spPr/>
      <dgm:t>
        <a:bodyPr/>
        <a:lstStyle/>
        <a:p>
          <a:endParaRPr lang="en-SG"/>
        </a:p>
      </dgm:t>
    </dgm:pt>
    <dgm:pt modelId="{3D1E1BF5-0E7A-483C-A634-DF5AA1353434}">
      <dgm:prSet phldrT="[Text]" custT="1"/>
      <dgm:spPr/>
      <dgm:t>
        <a:bodyPr/>
        <a:lstStyle/>
        <a:p>
          <a:r>
            <a:rPr lang="en-US" sz="2400" b="1" dirty="0" smtClean="0"/>
            <a:t>Floors</a:t>
          </a:r>
          <a:endParaRPr lang="en-SG" sz="2400" b="1" dirty="0"/>
        </a:p>
      </dgm:t>
    </dgm:pt>
    <dgm:pt modelId="{D7650423-3186-478B-9E5A-3B04CB262643}" type="parTrans" cxnId="{A4D86661-18E1-44ED-80C1-B641D831C3E4}">
      <dgm:prSet/>
      <dgm:spPr/>
      <dgm:t>
        <a:bodyPr/>
        <a:lstStyle/>
        <a:p>
          <a:endParaRPr lang="en-SG"/>
        </a:p>
      </dgm:t>
    </dgm:pt>
    <dgm:pt modelId="{CF48CE7B-4600-42FE-B5B3-88A84D357DFA}" type="sibTrans" cxnId="{A4D86661-18E1-44ED-80C1-B641D831C3E4}">
      <dgm:prSet/>
      <dgm:spPr/>
      <dgm:t>
        <a:bodyPr/>
        <a:lstStyle/>
        <a:p>
          <a:endParaRPr lang="en-SG"/>
        </a:p>
      </dgm:t>
    </dgm:pt>
    <dgm:pt modelId="{6233E7DA-04F0-4223-A972-F7A9E080994A}">
      <dgm:prSet phldrT="[Text]"/>
      <dgm:spPr/>
      <dgm:t>
        <a:bodyPr/>
        <a:lstStyle/>
        <a:p>
          <a:pPr>
            <a:spcAft>
              <a:spcPts val="0"/>
            </a:spcAft>
          </a:pPr>
          <a:r>
            <a:rPr lang="en-US" dirty="0" smtClean="0"/>
            <a:t>Good condition</a:t>
          </a:r>
          <a:endParaRPr lang="en-SG" dirty="0"/>
        </a:p>
      </dgm:t>
    </dgm:pt>
    <dgm:pt modelId="{0A7F8D94-C09F-40D3-BE30-59DD790CFC52}" type="parTrans" cxnId="{4D167AFC-3576-45BE-96BB-B21436C3225B}">
      <dgm:prSet/>
      <dgm:spPr/>
      <dgm:t>
        <a:bodyPr/>
        <a:lstStyle/>
        <a:p>
          <a:endParaRPr lang="en-SG"/>
        </a:p>
      </dgm:t>
    </dgm:pt>
    <dgm:pt modelId="{93BE9D0E-692F-4840-AC66-055A84E7065C}" type="sibTrans" cxnId="{4D167AFC-3576-45BE-96BB-B21436C3225B}">
      <dgm:prSet/>
      <dgm:spPr/>
      <dgm:t>
        <a:bodyPr/>
        <a:lstStyle/>
        <a:p>
          <a:endParaRPr lang="en-SG"/>
        </a:p>
      </dgm:t>
    </dgm:pt>
    <dgm:pt modelId="{596CEF70-55E2-4698-BDA4-D138739DD502}">
      <dgm:prSet phldrT="[Text]"/>
      <dgm:spPr/>
      <dgm:t>
        <a:bodyPr/>
        <a:lstStyle/>
        <a:p>
          <a:pPr>
            <a:spcAft>
              <a:spcPts val="0"/>
            </a:spcAft>
          </a:pPr>
          <a:r>
            <a:rPr lang="en-US" dirty="0" smtClean="0"/>
            <a:t>Clean</a:t>
          </a:r>
          <a:endParaRPr lang="en-SG" dirty="0"/>
        </a:p>
      </dgm:t>
    </dgm:pt>
    <dgm:pt modelId="{37FD54D8-B0ED-48F5-AEBE-0337C56E710C}" type="parTrans" cxnId="{EC07AC63-5AA3-4794-9889-BDB7EB8CD611}">
      <dgm:prSet/>
      <dgm:spPr/>
      <dgm:t>
        <a:bodyPr/>
        <a:lstStyle/>
        <a:p>
          <a:endParaRPr lang="en-SG"/>
        </a:p>
      </dgm:t>
    </dgm:pt>
    <dgm:pt modelId="{923F19AF-BEE2-415F-A17B-ADFCCB503354}" type="sibTrans" cxnId="{EC07AC63-5AA3-4794-9889-BDB7EB8CD611}">
      <dgm:prSet/>
      <dgm:spPr/>
      <dgm:t>
        <a:bodyPr/>
        <a:lstStyle/>
        <a:p>
          <a:endParaRPr lang="en-SG"/>
        </a:p>
      </dgm:t>
    </dgm:pt>
    <dgm:pt modelId="{F32B1049-BDCF-40C6-BC65-8AD2E3772855}">
      <dgm:prSet phldrT="[Text]" custT="1"/>
      <dgm:spPr/>
      <dgm:t>
        <a:bodyPr/>
        <a:lstStyle/>
        <a:p>
          <a:r>
            <a:rPr lang="en-US" sz="2400" b="1" dirty="0" smtClean="0"/>
            <a:t>Walls</a:t>
          </a:r>
          <a:endParaRPr lang="en-SG" sz="2400" b="1" dirty="0"/>
        </a:p>
      </dgm:t>
    </dgm:pt>
    <dgm:pt modelId="{F51C4FCC-9C4B-4CB9-80E6-C75A85ED4B5B}" type="parTrans" cxnId="{70A1EC28-E796-4706-AE0E-87DC70CF6057}">
      <dgm:prSet/>
      <dgm:spPr/>
      <dgm:t>
        <a:bodyPr/>
        <a:lstStyle/>
        <a:p>
          <a:endParaRPr lang="en-SG"/>
        </a:p>
      </dgm:t>
    </dgm:pt>
    <dgm:pt modelId="{746938B4-EB01-4112-8F59-73E89A10C252}" type="sibTrans" cxnId="{70A1EC28-E796-4706-AE0E-87DC70CF6057}">
      <dgm:prSet/>
      <dgm:spPr/>
      <dgm:t>
        <a:bodyPr/>
        <a:lstStyle/>
        <a:p>
          <a:endParaRPr lang="en-SG"/>
        </a:p>
      </dgm:t>
    </dgm:pt>
    <dgm:pt modelId="{4CA0AF83-B953-40FC-A113-F60813E3E238}">
      <dgm:prSet phldrT="[Text]"/>
      <dgm:spPr/>
      <dgm:t>
        <a:bodyPr/>
        <a:lstStyle/>
        <a:p>
          <a:r>
            <a:rPr lang="en-US" dirty="0" smtClean="0"/>
            <a:t>Obstructions (contrasting </a:t>
          </a:r>
          <a:r>
            <a:rPr lang="en-US" dirty="0" err="1" smtClean="0"/>
            <a:t>colours</a:t>
          </a:r>
          <a:r>
            <a:rPr lang="en-US" dirty="0" smtClean="0"/>
            <a:t>)</a:t>
          </a:r>
          <a:endParaRPr lang="en-SG" dirty="0"/>
        </a:p>
      </dgm:t>
    </dgm:pt>
    <dgm:pt modelId="{1B2B765F-5B4D-47DC-AC3B-AE4DB24C7EE7}" type="parTrans" cxnId="{DDED27CF-31D1-4A0F-A745-02FFE45B1D24}">
      <dgm:prSet/>
      <dgm:spPr/>
      <dgm:t>
        <a:bodyPr/>
        <a:lstStyle/>
        <a:p>
          <a:endParaRPr lang="en-SG"/>
        </a:p>
      </dgm:t>
    </dgm:pt>
    <dgm:pt modelId="{E88D6D93-55FF-45E5-AA56-7D55D13C7764}" type="sibTrans" cxnId="{DDED27CF-31D1-4A0F-A745-02FFE45B1D24}">
      <dgm:prSet/>
      <dgm:spPr/>
      <dgm:t>
        <a:bodyPr/>
        <a:lstStyle/>
        <a:p>
          <a:endParaRPr lang="en-SG"/>
        </a:p>
      </dgm:t>
    </dgm:pt>
    <dgm:pt modelId="{12F2566A-3904-4C52-9BAB-626A1B5FEC3E}">
      <dgm:prSet phldrT="[Text]"/>
      <dgm:spPr/>
      <dgm:t>
        <a:bodyPr/>
        <a:lstStyle/>
        <a:p>
          <a:pPr>
            <a:spcAft>
              <a:spcPts val="0"/>
            </a:spcAft>
          </a:pPr>
          <a:r>
            <a:rPr lang="en-US" dirty="0" smtClean="0"/>
            <a:t>Light </a:t>
          </a:r>
        </a:p>
        <a:p>
          <a:pPr>
            <a:spcAft>
              <a:spcPts val="0"/>
            </a:spcAft>
          </a:pPr>
          <a:r>
            <a:rPr lang="en-US" dirty="0" err="1" smtClean="0"/>
            <a:t>colours</a:t>
          </a:r>
          <a:endParaRPr lang="en-SG" dirty="0"/>
        </a:p>
      </dgm:t>
    </dgm:pt>
    <dgm:pt modelId="{213DB820-C680-4B3E-8C49-CC8D2B27EA86}" type="parTrans" cxnId="{EED5263A-750C-45F5-94EE-7333F5F00829}">
      <dgm:prSet/>
      <dgm:spPr/>
      <dgm:t>
        <a:bodyPr/>
        <a:lstStyle/>
        <a:p>
          <a:endParaRPr lang="en-SG"/>
        </a:p>
      </dgm:t>
    </dgm:pt>
    <dgm:pt modelId="{48290E8C-24C9-4B7D-B135-DB85EBACE548}" type="sibTrans" cxnId="{EED5263A-750C-45F5-94EE-7333F5F00829}">
      <dgm:prSet/>
      <dgm:spPr/>
      <dgm:t>
        <a:bodyPr/>
        <a:lstStyle/>
        <a:p>
          <a:endParaRPr lang="en-SG"/>
        </a:p>
      </dgm:t>
    </dgm:pt>
    <dgm:pt modelId="{B40F91F1-9D3E-4874-94AE-A543BD11B515}">
      <dgm:prSet phldrT="[Text]"/>
      <dgm:spPr/>
      <dgm:t>
        <a:bodyPr/>
        <a:lstStyle/>
        <a:p>
          <a:pPr>
            <a:spcAft>
              <a:spcPts val="0"/>
            </a:spcAft>
          </a:pPr>
          <a:r>
            <a:rPr lang="en-US" dirty="0" smtClean="0"/>
            <a:t>Electrical cords</a:t>
          </a:r>
          <a:endParaRPr lang="en-SG" dirty="0"/>
        </a:p>
      </dgm:t>
    </dgm:pt>
    <dgm:pt modelId="{5A39F0C7-1F1F-432E-B263-C781BDDBAF23}" type="parTrans" cxnId="{FB3C4A49-5DC5-4B14-92AB-91CAD56806DE}">
      <dgm:prSet/>
      <dgm:spPr/>
      <dgm:t>
        <a:bodyPr/>
        <a:lstStyle/>
        <a:p>
          <a:endParaRPr lang="en-SG"/>
        </a:p>
      </dgm:t>
    </dgm:pt>
    <dgm:pt modelId="{74F3C634-137A-45DA-8926-B917FEF5233F}" type="sibTrans" cxnId="{FB3C4A49-5DC5-4B14-92AB-91CAD56806DE}">
      <dgm:prSet/>
      <dgm:spPr/>
      <dgm:t>
        <a:bodyPr/>
        <a:lstStyle/>
        <a:p>
          <a:endParaRPr lang="en-SG"/>
        </a:p>
      </dgm:t>
    </dgm:pt>
    <dgm:pt modelId="{BE0BF547-373E-4C85-BDF1-664354D5093F}">
      <dgm:prSet phldrT="[Text]"/>
      <dgm:spPr/>
      <dgm:t>
        <a:bodyPr/>
        <a:lstStyle/>
        <a:p>
          <a:pPr>
            <a:spcAft>
              <a:spcPts val="0"/>
            </a:spcAft>
          </a:pPr>
          <a:r>
            <a:rPr lang="en-US" dirty="0" smtClean="0"/>
            <a:t>Contaminant removal</a:t>
          </a:r>
          <a:endParaRPr lang="en-SG" dirty="0"/>
        </a:p>
      </dgm:t>
    </dgm:pt>
    <dgm:pt modelId="{714D4808-D7D1-454E-A6FF-A07DA06A0799}" type="parTrans" cxnId="{54E7D74F-D117-4AA9-8EAA-730257FEBE49}">
      <dgm:prSet/>
      <dgm:spPr/>
      <dgm:t>
        <a:bodyPr/>
        <a:lstStyle/>
        <a:p>
          <a:endParaRPr lang="en-SG"/>
        </a:p>
      </dgm:t>
    </dgm:pt>
    <dgm:pt modelId="{43775D40-DA46-48F7-822B-56C0AFAC308F}" type="sibTrans" cxnId="{54E7D74F-D117-4AA9-8EAA-730257FEBE49}">
      <dgm:prSet/>
      <dgm:spPr/>
      <dgm:t>
        <a:bodyPr/>
        <a:lstStyle/>
        <a:p>
          <a:endParaRPr lang="en-SG"/>
        </a:p>
      </dgm:t>
    </dgm:pt>
    <dgm:pt modelId="{F4FEEC17-8B9B-4AAF-AE69-6DBFB3EEB7BB}">
      <dgm:prSet phldrT="[Text]"/>
      <dgm:spPr/>
      <dgm:t>
        <a:bodyPr/>
        <a:lstStyle/>
        <a:p>
          <a:pPr>
            <a:spcAft>
              <a:spcPts val="0"/>
            </a:spcAft>
          </a:pPr>
          <a:r>
            <a:rPr lang="en-US" dirty="0" smtClean="0"/>
            <a:t>Anti-slip</a:t>
          </a:r>
          <a:endParaRPr lang="en-SG" dirty="0"/>
        </a:p>
      </dgm:t>
    </dgm:pt>
    <dgm:pt modelId="{AED083F3-F9D2-4DE1-964F-61C3F916CC6A}" type="parTrans" cxnId="{CC18A5B9-9AEA-4B25-9D78-0FB3235838C5}">
      <dgm:prSet/>
      <dgm:spPr/>
      <dgm:t>
        <a:bodyPr/>
        <a:lstStyle/>
        <a:p>
          <a:endParaRPr lang="en-SG"/>
        </a:p>
      </dgm:t>
    </dgm:pt>
    <dgm:pt modelId="{0F54B481-EDB6-4933-A272-DEDCD959E499}" type="sibTrans" cxnId="{CC18A5B9-9AEA-4B25-9D78-0FB3235838C5}">
      <dgm:prSet/>
      <dgm:spPr/>
      <dgm:t>
        <a:bodyPr/>
        <a:lstStyle/>
        <a:p>
          <a:endParaRPr lang="en-SG"/>
        </a:p>
      </dgm:t>
    </dgm:pt>
    <dgm:pt modelId="{9FAA9F3A-108A-4334-86D5-00A700D7C346}">
      <dgm:prSet phldrT="[Text]"/>
      <dgm:spPr/>
      <dgm:t>
        <a:bodyPr/>
        <a:lstStyle/>
        <a:p>
          <a:pPr>
            <a:spcAft>
              <a:spcPts val="0"/>
            </a:spcAft>
          </a:pPr>
          <a:r>
            <a:rPr lang="en-US" dirty="0" smtClean="0"/>
            <a:t>Guarding</a:t>
          </a:r>
        </a:p>
        <a:p>
          <a:pPr>
            <a:spcAft>
              <a:spcPts val="0"/>
            </a:spcAft>
          </a:pPr>
          <a:r>
            <a:rPr lang="en-US" dirty="0" smtClean="0"/>
            <a:t>(contrasting </a:t>
          </a:r>
          <a:r>
            <a:rPr lang="en-US" dirty="0" err="1" smtClean="0"/>
            <a:t>colours</a:t>
          </a:r>
          <a:r>
            <a:rPr lang="en-US" dirty="0" smtClean="0"/>
            <a:t>)</a:t>
          </a:r>
          <a:endParaRPr lang="en-SG" dirty="0"/>
        </a:p>
      </dgm:t>
    </dgm:pt>
    <dgm:pt modelId="{C363EC8A-9207-4DCC-8E1A-36F9240BAA8E}" type="parTrans" cxnId="{57E0FE8D-2AD6-4F02-9A21-C4F12AD6D4A3}">
      <dgm:prSet/>
      <dgm:spPr/>
      <dgm:t>
        <a:bodyPr/>
        <a:lstStyle/>
        <a:p>
          <a:endParaRPr lang="en-SG"/>
        </a:p>
      </dgm:t>
    </dgm:pt>
    <dgm:pt modelId="{7FB8F104-ABAB-4258-B69B-0ADC08E0CA99}" type="sibTrans" cxnId="{57E0FE8D-2AD6-4F02-9A21-C4F12AD6D4A3}">
      <dgm:prSet/>
      <dgm:spPr/>
      <dgm:t>
        <a:bodyPr/>
        <a:lstStyle/>
        <a:p>
          <a:endParaRPr lang="en-SG"/>
        </a:p>
      </dgm:t>
    </dgm:pt>
    <dgm:pt modelId="{72B484B9-E66B-40F4-9FD3-5217881B178F}" type="pres">
      <dgm:prSet presAssocID="{1A73FCAA-4734-4CC3-8697-320B74E6AF98}" presName="diagram" presStyleCnt="0">
        <dgm:presLayoutVars>
          <dgm:chPref val="1"/>
          <dgm:dir/>
          <dgm:animOne val="branch"/>
          <dgm:animLvl val="lvl"/>
          <dgm:resizeHandles/>
        </dgm:presLayoutVars>
      </dgm:prSet>
      <dgm:spPr/>
      <dgm:t>
        <a:bodyPr/>
        <a:lstStyle/>
        <a:p>
          <a:endParaRPr lang="en-SG"/>
        </a:p>
      </dgm:t>
    </dgm:pt>
    <dgm:pt modelId="{969F52A4-BB6A-4F29-A25B-6F2CFC33BEEB}" type="pres">
      <dgm:prSet presAssocID="{68A43FDC-6F88-4123-BD89-3928519A8DDF}" presName="root" presStyleCnt="0"/>
      <dgm:spPr/>
    </dgm:pt>
    <dgm:pt modelId="{E72DB125-8D1F-4F0C-B9BC-D4843BC257AD}" type="pres">
      <dgm:prSet presAssocID="{68A43FDC-6F88-4123-BD89-3928519A8DDF}" presName="rootComposite" presStyleCnt="0"/>
      <dgm:spPr/>
    </dgm:pt>
    <dgm:pt modelId="{7BB79E57-F258-4A32-B9B7-95140FF23A10}" type="pres">
      <dgm:prSet presAssocID="{68A43FDC-6F88-4123-BD89-3928519A8DDF}" presName="rootText" presStyleLbl="node1" presStyleIdx="0" presStyleCnt="4"/>
      <dgm:spPr/>
      <dgm:t>
        <a:bodyPr/>
        <a:lstStyle/>
        <a:p>
          <a:endParaRPr lang="en-SG"/>
        </a:p>
      </dgm:t>
    </dgm:pt>
    <dgm:pt modelId="{3EADEA45-F0DC-45A5-88A4-45A75A3DD4EF}" type="pres">
      <dgm:prSet presAssocID="{68A43FDC-6F88-4123-BD89-3928519A8DDF}" presName="rootConnector" presStyleLbl="node1" presStyleIdx="0" presStyleCnt="4"/>
      <dgm:spPr/>
      <dgm:t>
        <a:bodyPr/>
        <a:lstStyle/>
        <a:p>
          <a:endParaRPr lang="en-SG"/>
        </a:p>
      </dgm:t>
    </dgm:pt>
    <dgm:pt modelId="{49D59B09-D53F-4746-8971-FB5AFE33A15F}" type="pres">
      <dgm:prSet presAssocID="{68A43FDC-6F88-4123-BD89-3928519A8DDF}" presName="childShape" presStyleCnt="0"/>
      <dgm:spPr/>
    </dgm:pt>
    <dgm:pt modelId="{06EF04BD-CC20-4ACE-9A10-5351CA16B34C}" type="pres">
      <dgm:prSet presAssocID="{C9A77089-05D0-4C4C-811D-3FD2663E7D47}" presName="Name13" presStyleLbl="parChTrans1D2" presStyleIdx="0" presStyleCnt="12"/>
      <dgm:spPr/>
      <dgm:t>
        <a:bodyPr/>
        <a:lstStyle/>
        <a:p>
          <a:endParaRPr lang="en-SG"/>
        </a:p>
      </dgm:t>
    </dgm:pt>
    <dgm:pt modelId="{A8062EC3-61A2-4A29-AA02-7FBDA1C0893D}" type="pres">
      <dgm:prSet presAssocID="{A3AB2984-685D-4C79-9466-C7896836ADB2}" presName="childText" presStyleLbl="bgAcc1" presStyleIdx="0" presStyleCnt="12">
        <dgm:presLayoutVars>
          <dgm:bulletEnabled val="1"/>
        </dgm:presLayoutVars>
      </dgm:prSet>
      <dgm:spPr/>
      <dgm:t>
        <a:bodyPr/>
        <a:lstStyle/>
        <a:p>
          <a:endParaRPr lang="en-SG"/>
        </a:p>
      </dgm:t>
    </dgm:pt>
    <dgm:pt modelId="{0D40C862-2078-4DB0-A787-4A86E4E73ECA}" type="pres">
      <dgm:prSet presAssocID="{D0E74801-A0DC-4CAE-A78C-7EBDEB4716DA}" presName="Name13" presStyleLbl="parChTrans1D2" presStyleIdx="1" presStyleCnt="12"/>
      <dgm:spPr/>
      <dgm:t>
        <a:bodyPr/>
        <a:lstStyle/>
        <a:p>
          <a:endParaRPr lang="en-SG"/>
        </a:p>
      </dgm:t>
    </dgm:pt>
    <dgm:pt modelId="{C176910D-8440-472D-8105-308FE9FF1D21}" type="pres">
      <dgm:prSet presAssocID="{63CCF8AF-93C4-4D1F-A7B6-CB8F0E22FAFF}" presName="childText" presStyleLbl="bgAcc1" presStyleIdx="1" presStyleCnt="12">
        <dgm:presLayoutVars>
          <dgm:bulletEnabled val="1"/>
        </dgm:presLayoutVars>
      </dgm:prSet>
      <dgm:spPr/>
      <dgm:t>
        <a:bodyPr/>
        <a:lstStyle/>
        <a:p>
          <a:endParaRPr lang="en-SG"/>
        </a:p>
      </dgm:t>
    </dgm:pt>
    <dgm:pt modelId="{3E9AC56A-5B45-4BBD-A337-E8CE60F4F784}" type="pres">
      <dgm:prSet presAssocID="{5A39F0C7-1F1F-432E-B263-C781BDDBAF23}" presName="Name13" presStyleLbl="parChTrans1D2" presStyleIdx="2" presStyleCnt="12"/>
      <dgm:spPr/>
      <dgm:t>
        <a:bodyPr/>
        <a:lstStyle/>
        <a:p>
          <a:endParaRPr lang="en-SG"/>
        </a:p>
      </dgm:t>
    </dgm:pt>
    <dgm:pt modelId="{C8879421-E7B3-4FD0-A63C-D65AB70DC570}" type="pres">
      <dgm:prSet presAssocID="{B40F91F1-9D3E-4874-94AE-A543BD11B515}" presName="childText" presStyleLbl="bgAcc1" presStyleIdx="2" presStyleCnt="12">
        <dgm:presLayoutVars>
          <dgm:bulletEnabled val="1"/>
        </dgm:presLayoutVars>
      </dgm:prSet>
      <dgm:spPr/>
      <dgm:t>
        <a:bodyPr/>
        <a:lstStyle/>
        <a:p>
          <a:endParaRPr lang="en-SG"/>
        </a:p>
      </dgm:t>
    </dgm:pt>
    <dgm:pt modelId="{ADCF6522-86C0-4842-AADE-C26B99105D6F}" type="pres">
      <dgm:prSet presAssocID="{92B78B72-A773-4121-B8E4-2ECEDEF27B6E}" presName="root" presStyleCnt="0"/>
      <dgm:spPr/>
    </dgm:pt>
    <dgm:pt modelId="{CD5D115A-9B00-496B-9721-2B750D000C80}" type="pres">
      <dgm:prSet presAssocID="{92B78B72-A773-4121-B8E4-2ECEDEF27B6E}" presName="rootComposite" presStyleCnt="0"/>
      <dgm:spPr/>
    </dgm:pt>
    <dgm:pt modelId="{2E433539-618A-4FFA-95BA-D113EB5222B2}" type="pres">
      <dgm:prSet presAssocID="{92B78B72-A773-4121-B8E4-2ECEDEF27B6E}" presName="rootText" presStyleLbl="node1" presStyleIdx="1" presStyleCnt="4"/>
      <dgm:spPr/>
      <dgm:t>
        <a:bodyPr/>
        <a:lstStyle/>
        <a:p>
          <a:endParaRPr lang="en-SG"/>
        </a:p>
      </dgm:t>
    </dgm:pt>
    <dgm:pt modelId="{10682CA2-3CC2-4667-84E2-B15D06676585}" type="pres">
      <dgm:prSet presAssocID="{92B78B72-A773-4121-B8E4-2ECEDEF27B6E}" presName="rootConnector" presStyleLbl="node1" presStyleIdx="1" presStyleCnt="4"/>
      <dgm:spPr/>
      <dgm:t>
        <a:bodyPr/>
        <a:lstStyle/>
        <a:p>
          <a:endParaRPr lang="en-SG"/>
        </a:p>
      </dgm:t>
    </dgm:pt>
    <dgm:pt modelId="{AD64A0D5-4689-46A3-9071-6596004937F7}" type="pres">
      <dgm:prSet presAssocID="{92B78B72-A773-4121-B8E4-2ECEDEF27B6E}" presName="childShape" presStyleCnt="0"/>
      <dgm:spPr/>
    </dgm:pt>
    <dgm:pt modelId="{29A641E7-7421-47BE-AC18-8DF88F21C037}" type="pres">
      <dgm:prSet presAssocID="{552C9162-D6D0-4EE7-A3A7-15BFDB566F8B}" presName="Name13" presStyleLbl="parChTrans1D2" presStyleIdx="3" presStyleCnt="12"/>
      <dgm:spPr/>
      <dgm:t>
        <a:bodyPr/>
        <a:lstStyle/>
        <a:p>
          <a:endParaRPr lang="en-SG"/>
        </a:p>
      </dgm:t>
    </dgm:pt>
    <dgm:pt modelId="{54F58A8A-330B-4D9C-B7EC-C70B3EA7693D}" type="pres">
      <dgm:prSet presAssocID="{5183444C-7AB2-40D0-BE90-620A9FDE4348}" presName="childText" presStyleLbl="bgAcc1" presStyleIdx="3" presStyleCnt="12">
        <dgm:presLayoutVars>
          <dgm:bulletEnabled val="1"/>
        </dgm:presLayoutVars>
      </dgm:prSet>
      <dgm:spPr/>
      <dgm:t>
        <a:bodyPr/>
        <a:lstStyle/>
        <a:p>
          <a:endParaRPr lang="en-SG"/>
        </a:p>
      </dgm:t>
    </dgm:pt>
    <dgm:pt modelId="{D3D05C29-7058-483B-B7DE-29FFDAD215C6}" type="pres">
      <dgm:prSet presAssocID="{61E84DF3-6D88-4F21-9BA8-452510630F68}" presName="Name13" presStyleLbl="parChTrans1D2" presStyleIdx="4" presStyleCnt="12"/>
      <dgm:spPr/>
      <dgm:t>
        <a:bodyPr/>
        <a:lstStyle/>
        <a:p>
          <a:endParaRPr lang="en-SG"/>
        </a:p>
      </dgm:t>
    </dgm:pt>
    <dgm:pt modelId="{E031DD4D-30D1-40F8-8708-4514626180AB}" type="pres">
      <dgm:prSet presAssocID="{FC256F43-8C5F-430F-AF20-4CC60FA7205B}" presName="childText" presStyleLbl="bgAcc1" presStyleIdx="4" presStyleCnt="12">
        <dgm:presLayoutVars>
          <dgm:bulletEnabled val="1"/>
        </dgm:presLayoutVars>
      </dgm:prSet>
      <dgm:spPr/>
      <dgm:t>
        <a:bodyPr/>
        <a:lstStyle/>
        <a:p>
          <a:endParaRPr lang="en-SG"/>
        </a:p>
      </dgm:t>
    </dgm:pt>
    <dgm:pt modelId="{A8E39449-3FB8-400C-BCE6-256F29B947A2}" type="pres">
      <dgm:prSet presAssocID="{714D4808-D7D1-454E-A6FF-A07DA06A0799}" presName="Name13" presStyleLbl="parChTrans1D2" presStyleIdx="5" presStyleCnt="12"/>
      <dgm:spPr/>
      <dgm:t>
        <a:bodyPr/>
        <a:lstStyle/>
        <a:p>
          <a:endParaRPr lang="en-SG"/>
        </a:p>
      </dgm:t>
    </dgm:pt>
    <dgm:pt modelId="{39B4F754-98DE-4586-B8B1-99D4C729A853}" type="pres">
      <dgm:prSet presAssocID="{BE0BF547-373E-4C85-BDF1-664354D5093F}" presName="childText" presStyleLbl="bgAcc1" presStyleIdx="5" presStyleCnt="12">
        <dgm:presLayoutVars>
          <dgm:bulletEnabled val="1"/>
        </dgm:presLayoutVars>
      </dgm:prSet>
      <dgm:spPr/>
      <dgm:t>
        <a:bodyPr/>
        <a:lstStyle/>
        <a:p>
          <a:endParaRPr lang="en-SG"/>
        </a:p>
      </dgm:t>
    </dgm:pt>
    <dgm:pt modelId="{92C65A9F-B1A6-4136-B365-45E5555B7A3E}" type="pres">
      <dgm:prSet presAssocID="{3D1E1BF5-0E7A-483C-A634-DF5AA1353434}" presName="root" presStyleCnt="0"/>
      <dgm:spPr/>
    </dgm:pt>
    <dgm:pt modelId="{443521CD-01C6-43C0-9504-6408F7465868}" type="pres">
      <dgm:prSet presAssocID="{3D1E1BF5-0E7A-483C-A634-DF5AA1353434}" presName="rootComposite" presStyleCnt="0"/>
      <dgm:spPr/>
    </dgm:pt>
    <dgm:pt modelId="{994E18F9-8787-4B3D-8FD7-B2AEBF7C347A}" type="pres">
      <dgm:prSet presAssocID="{3D1E1BF5-0E7A-483C-A634-DF5AA1353434}" presName="rootText" presStyleLbl="node1" presStyleIdx="2" presStyleCnt="4"/>
      <dgm:spPr/>
      <dgm:t>
        <a:bodyPr/>
        <a:lstStyle/>
        <a:p>
          <a:endParaRPr lang="en-SG"/>
        </a:p>
      </dgm:t>
    </dgm:pt>
    <dgm:pt modelId="{E8CC847E-D5A5-4A17-A494-B9A8C481E207}" type="pres">
      <dgm:prSet presAssocID="{3D1E1BF5-0E7A-483C-A634-DF5AA1353434}" presName="rootConnector" presStyleLbl="node1" presStyleIdx="2" presStyleCnt="4"/>
      <dgm:spPr/>
      <dgm:t>
        <a:bodyPr/>
        <a:lstStyle/>
        <a:p>
          <a:endParaRPr lang="en-SG"/>
        </a:p>
      </dgm:t>
    </dgm:pt>
    <dgm:pt modelId="{3DDA0822-E0BF-42C9-B642-B30B50EFF7D6}" type="pres">
      <dgm:prSet presAssocID="{3D1E1BF5-0E7A-483C-A634-DF5AA1353434}" presName="childShape" presStyleCnt="0"/>
      <dgm:spPr/>
    </dgm:pt>
    <dgm:pt modelId="{A4F60BF1-4E25-4F2B-9F88-F714EE7FB07F}" type="pres">
      <dgm:prSet presAssocID="{0A7F8D94-C09F-40D3-BE30-59DD790CFC52}" presName="Name13" presStyleLbl="parChTrans1D2" presStyleIdx="6" presStyleCnt="12"/>
      <dgm:spPr/>
      <dgm:t>
        <a:bodyPr/>
        <a:lstStyle/>
        <a:p>
          <a:endParaRPr lang="en-SG"/>
        </a:p>
      </dgm:t>
    </dgm:pt>
    <dgm:pt modelId="{90AB070A-7B04-43F8-9EEA-0989A47ABA1E}" type="pres">
      <dgm:prSet presAssocID="{6233E7DA-04F0-4223-A972-F7A9E080994A}" presName="childText" presStyleLbl="bgAcc1" presStyleIdx="6" presStyleCnt="12">
        <dgm:presLayoutVars>
          <dgm:bulletEnabled val="1"/>
        </dgm:presLayoutVars>
      </dgm:prSet>
      <dgm:spPr/>
      <dgm:t>
        <a:bodyPr/>
        <a:lstStyle/>
        <a:p>
          <a:endParaRPr lang="en-SG"/>
        </a:p>
      </dgm:t>
    </dgm:pt>
    <dgm:pt modelId="{BB8C9ABF-0349-4AE7-91C7-1A2838011B48}" type="pres">
      <dgm:prSet presAssocID="{37FD54D8-B0ED-48F5-AEBE-0337C56E710C}" presName="Name13" presStyleLbl="parChTrans1D2" presStyleIdx="7" presStyleCnt="12"/>
      <dgm:spPr/>
      <dgm:t>
        <a:bodyPr/>
        <a:lstStyle/>
        <a:p>
          <a:endParaRPr lang="en-SG"/>
        </a:p>
      </dgm:t>
    </dgm:pt>
    <dgm:pt modelId="{0DE7ABED-0741-464D-B15D-19403B13042A}" type="pres">
      <dgm:prSet presAssocID="{596CEF70-55E2-4698-BDA4-D138739DD502}" presName="childText" presStyleLbl="bgAcc1" presStyleIdx="7" presStyleCnt="12">
        <dgm:presLayoutVars>
          <dgm:bulletEnabled val="1"/>
        </dgm:presLayoutVars>
      </dgm:prSet>
      <dgm:spPr/>
      <dgm:t>
        <a:bodyPr/>
        <a:lstStyle/>
        <a:p>
          <a:endParaRPr lang="en-SG"/>
        </a:p>
      </dgm:t>
    </dgm:pt>
    <dgm:pt modelId="{CB69970D-D7F0-4479-9F05-FEC87EAF3623}" type="pres">
      <dgm:prSet presAssocID="{AED083F3-F9D2-4DE1-964F-61C3F916CC6A}" presName="Name13" presStyleLbl="parChTrans1D2" presStyleIdx="8" presStyleCnt="12"/>
      <dgm:spPr/>
      <dgm:t>
        <a:bodyPr/>
        <a:lstStyle/>
        <a:p>
          <a:endParaRPr lang="en-SG"/>
        </a:p>
      </dgm:t>
    </dgm:pt>
    <dgm:pt modelId="{FE6C5A02-4084-4F79-BDDD-C6E4BC2496FC}" type="pres">
      <dgm:prSet presAssocID="{F4FEEC17-8B9B-4AAF-AE69-6DBFB3EEB7BB}" presName="childText" presStyleLbl="bgAcc1" presStyleIdx="8" presStyleCnt="12">
        <dgm:presLayoutVars>
          <dgm:bulletEnabled val="1"/>
        </dgm:presLayoutVars>
      </dgm:prSet>
      <dgm:spPr/>
      <dgm:t>
        <a:bodyPr/>
        <a:lstStyle/>
        <a:p>
          <a:endParaRPr lang="en-SG"/>
        </a:p>
      </dgm:t>
    </dgm:pt>
    <dgm:pt modelId="{22D4EA11-3128-4428-BCC2-D66980DED0BB}" type="pres">
      <dgm:prSet presAssocID="{F32B1049-BDCF-40C6-BC65-8AD2E3772855}" presName="root" presStyleCnt="0"/>
      <dgm:spPr/>
    </dgm:pt>
    <dgm:pt modelId="{7BE13041-DD4C-4388-AADC-0A5ADD5DFC4B}" type="pres">
      <dgm:prSet presAssocID="{F32B1049-BDCF-40C6-BC65-8AD2E3772855}" presName="rootComposite" presStyleCnt="0"/>
      <dgm:spPr/>
    </dgm:pt>
    <dgm:pt modelId="{BE2C60CA-8DB7-498F-80EB-F45E002C6698}" type="pres">
      <dgm:prSet presAssocID="{F32B1049-BDCF-40C6-BC65-8AD2E3772855}" presName="rootText" presStyleLbl="node1" presStyleIdx="3" presStyleCnt="4"/>
      <dgm:spPr/>
      <dgm:t>
        <a:bodyPr/>
        <a:lstStyle/>
        <a:p>
          <a:endParaRPr lang="en-SG"/>
        </a:p>
      </dgm:t>
    </dgm:pt>
    <dgm:pt modelId="{A2CEDD44-A773-45C7-848E-09E65AB443A7}" type="pres">
      <dgm:prSet presAssocID="{F32B1049-BDCF-40C6-BC65-8AD2E3772855}" presName="rootConnector" presStyleLbl="node1" presStyleIdx="3" presStyleCnt="4"/>
      <dgm:spPr/>
      <dgm:t>
        <a:bodyPr/>
        <a:lstStyle/>
        <a:p>
          <a:endParaRPr lang="en-SG"/>
        </a:p>
      </dgm:t>
    </dgm:pt>
    <dgm:pt modelId="{5F35BC54-CC60-4D45-8886-ECF4E570796B}" type="pres">
      <dgm:prSet presAssocID="{F32B1049-BDCF-40C6-BC65-8AD2E3772855}" presName="childShape" presStyleCnt="0"/>
      <dgm:spPr/>
    </dgm:pt>
    <dgm:pt modelId="{A36BF07C-2DC1-487E-8770-02A50C9A3008}" type="pres">
      <dgm:prSet presAssocID="{213DB820-C680-4B3E-8C49-CC8D2B27EA86}" presName="Name13" presStyleLbl="parChTrans1D2" presStyleIdx="9" presStyleCnt="12"/>
      <dgm:spPr/>
      <dgm:t>
        <a:bodyPr/>
        <a:lstStyle/>
        <a:p>
          <a:endParaRPr lang="en-SG"/>
        </a:p>
      </dgm:t>
    </dgm:pt>
    <dgm:pt modelId="{C1C5C966-06DD-4752-A702-0EB41D971067}" type="pres">
      <dgm:prSet presAssocID="{12F2566A-3904-4C52-9BAB-626A1B5FEC3E}" presName="childText" presStyleLbl="bgAcc1" presStyleIdx="9" presStyleCnt="12">
        <dgm:presLayoutVars>
          <dgm:bulletEnabled val="1"/>
        </dgm:presLayoutVars>
      </dgm:prSet>
      <dgm:spPr/>
      <dgm:t>
        <a:bodyPr/>
        <a:lstStyle/>
        <a:p>
          <a:endParaRPr lang="en-SG"/>
        </a:p>
      </dgm:t>
    </dgm:pt>
    <dgm:pt modelId="{BA44CAB7-DBE5-4024-BEE9-E7634DC5AD7D}" type="pres">
      <dgm:prSet presAssocID="{1B2B765F-5B4D-47DC-AC3B-AE4DB24C7EE7}" presName="Name13" presStyleLbl="parChTrans1D2" presStyleIdx="10" presStyleCnt="12"/>
      <dgm:spPr/>
      <dgm:t>
        <a:bodyPr/>
        <a:lstStyle/>
        <a:p>
          <a:endParaRPr lang="en-SG"/>
        </a:p>
      </dgm:t>
    </dgm:pt>
    <dgm:pt modelId="{DF3444E2-ECE0-47FD-AE2C-FC369B555E7F}" type="pres">
      <dgm:prSet presAssocID="{4CA0AF83-B953-40FC-A113-F60813E3E238}" presName="childText" presStyleLbl="bgAcc1" presStyleIdx="10" presStyleCnt="12">
        <dgm:presLayoutVars>
          <dgm:bulletEnabled val="1"/>
        </dgm:presLayoutVars>
      </dgm:prSet>
      <dgm:spPr/>
      <dgm:t>
        <a:bodyPr/>
        <a:lstStyle/>
        <a:p>
          <a:endParaRPr lang="en-SG"/>
        </a:p>
      </dgm:t>
    </dgm:pt>
    <dgm:pt modelId="{A3C791BE-7462-404F-8A2C-FA44BEA264DE}" type="pres">
      <dgm:prSet presAssocID="{C363EC8A-9207-4DCC-8E1A-36F9240BAA8E}" presName="Name13" presStyleLbl="parChTrans1D2" presStyleIdx="11" presStyleCnt="12"/>
      <dgm:spPr/>
      <dgm:t>
        <a:bodyPr/>
        <a:lstStyle/>
        <a:p>
          <a:endParaRPr lang="en-SG"/>
        </a:p>
      </dgm:t>
    </dgm:pt>
    <dgm:pt modelId="{30122E79-48EE-46D2-86CF-DBB48DC33220}" type="pres">
      <dgm:prSet presAssocID="{9FAA9F3A-108A-4334-86D5-00A700D7C346}" presName="childText" presStyleLbl="bgAcc1" presStyleIdx="11" presStyleCnt="12">
        <dgm:presLayoutVars>
          <dgm:bulletEnabled val="1"/>
        </dgm:presLayoutVars>
      </dgm:prSet>
      <dgm:spPr/>
      <dgm:t>
        <a:bodyPr/>
        <a:lstStyle/>
        <a:p>
          <a:endParaRPr lang="en-SG"/>
        </a:p>
      </dgm:t>
    </dgm:pt>
  </dgm:ptLst>
  <dgm:cxnLst>
    <dgm:cxn modelId="{F1741AF8-248A-4E90-A882-A6EF17D0D863}" type="presOf" srcId="{0A7F8D94-C09F-40D3-BE30-59DD790CFC52}" destId="{A4F60BF1-4E25-4F2B-9F88-F714EE7FB07F}" srcOrd="0" destOrd="0" presId="urn:microsoft.com/office/officeart/2005/8/layout/hierarchy3"/>
    <dgm:cxn modelId="{B38EFC35-FA40-4630-887B-F1E9920CA58B}" type="presOf" srcId="{68A43FDC-6F88-4123-BD89-3928519A8DDF}" destId="{7BB79E57-F258-4A32-B9B7-95140FF23A10}" srcOrd="0" destOrd="0" presId="urn:microsoft.com/office/officeart/2005/8/layout/hierarchy3"/>
    <dgm:cxn modelId="{CC18A5B9-9AEA-4B25-9D78-0FB3235838C5}" srcId="{3D1E1BF5-0E7A-483C-A634-DF5AA1353434}" destId="{F4FEEC17-8B9B-4AAF-AE69-6DBFB3EEB7BB}" srcOrd="2" destOrd="0" parTransId="{AED083F3-F9D2-4DE1-964F-61C3F916CC6A}" sibTransId="{0F54B481-EDB6-4933-A272-DEDCD959E499}"/>
    <dgm:cxn modelId="{69E1206C-98BC-4CFA-92DC-B3FDBB00471A}" type="presOf" srcId="{FC256F43-8C5F-430F-AF20-4CC60FA7205B}" destId="{E031DD4D-30D1-40F8-8708-4514626180AB}" srcOrd="0" destOrd="0" presId="urn:microsoft.com/office/officeart/2005/8/layout/hierarchy3"/>
    <dgm:cxn modelId="{3E94D35B-58D9-4D04-8983-5A5ED2E14FAB}" type="presOf" srcId="{68A43FDC-6F88-4123-BD89-3928519A8DDF}" destId="{3EADEA45-F0DC-45A5-88A4-45A75A3DD4EF}" srcOrd="1" destOrd="0" presId="urn:microsoft.com/office/officeart/2005/8/layout/hierarchy3"/>
    <dgm:cxn modelId="{FB3C4A49-5DC5-4B14-92AB-91CAD56806DE}" srcId="{68A43FDC-6F88-4123-BD89-3928519A8DDF}" destId="{B40F91F1-9D3E-4874-94AE-A543BD11B515}" srcOrd="2" destOrd="0" parTransId="{5A39F0C7-1F1F-432E-B263-C781BDDBAF23}" sibTransId="{74F3C634-137A-45DA-8926-B917FEF5233F}"/>
    <dgm:cxn modelId="{A00B59DB-FFAE-4E21-99E2-365E4EBC137D}" type="presOf" srcId="{552C9162-D6D0-4EE7-A3A7-15BFDB566F8B}" destId="{29A641E7-7421-47BE-AC18-8DF88F21C037}" srcOrd="0" destOrd="0" presId="urn:microsoft.com/office/officeart/2005/8/layout/hierarchy3"/>
    <dgm:cxn modelId="{592F9E48-5EFA-457A-9AEC-4B825DA1436D}" type="presOf" srcId="{3D1E1BF5-0E7A-483C-A634-DF5AA1353434}" destId="{E8CC847E-D5A5-4A17-A494-B9A8C481E207}" srcOrd="1" destOrd="0" presId="urn:microsoft.com/office/officeart/2005/8/layout/hierarchy3"/>
    <dgm:cxn modelId="{68D2AB80-38AC-4628-A5F4-76F9D48E76F7}" srcId="{92B78B72-A773-4121-B8E4-2ECEDEF27B6E}" destId="{5183444C-7AB2-40D0-BE90-620A9FDE4348}" srcOrd="0" destOrd="0" parTransId="{552C9162-D6D0-4EE7-A3A7-15BFDB566F8B}" sibTransId="{161F16E2-AED0-479A-AE23-706101B435EF}"/>
    <dgm:cxn modelId="{3AC6E1BB-6331-41F1-B0B8-617EC26E895D}" type="presOf" srcId="{9FAA9F3A-108A-4334-86D5-00A700D7C346}" destId="{30122E79-48EE-46D2-86CF-DBB48DC33220}" srcOrd="0" destOrd="0" presId="urn:microsoft.com/office/officeart/2005/8/layout/hierarchy3"/>
    <dgm:cxn modelId="{6C1DAB38-9C25-465D-8087-4E712799E3D6}" type="presOf" srcId="{BE0BF547-373E-4C85-BDF1-664354D5093F}" destId="{39B4F754-98DE-4586-B8B1-99D4C729A853}" srcOrd="0" destOrd="0" presId="urn:microsoft.com/office/officeart/2005/8/layout/hierarchy3"/>
    <dgm:cxn modelId="{BE71471B-C695-472D-B5D9-F0F61FF7046D}" type="presOf" srcId="{714D4808-D7D1-454E-A6FF-A07DA06A0799}" destId="{A8E39449-3FB8-400C-BCE6-256F29B947A2}" srcOrd="0" destOrd="0" presId="urn:microsoft.com/office/officeart/2005/8/layout/hierarchy3"/>
    <dgm:cxn modelId="{10794D40-A273-4811-8A2A-467AACB06C2C}" type="presOf" srcId="{F32B1049-BDCF-40C6-BC65-8AD2E3772855}" destId="{BE2C60CA-8DB7-498F-80EB-F45E002C6698}" srcOrd="0" destOrd="0" presId="urn:microsoft.com/office/officeart/2005/8/layout/hierarchy3"/>
    <dgm:cxn modelId="{B6A28A32-59E2-4262-BCAA-238A52B3347D}" type="presOf" srcId="{B40F91F1-9D3E-4874-94AE-A543BD11B515}" destId="{C8879421-E7B3-4FD0-A63C-D65AB70DC570}" srcOrd="0" destOrd="0" presId="urn:microsoft.com/office/officeart/2005/8/layout/hierarchy3"/>
    <dgm:cxn modelId="{D27E0E7A-928F-4332-A808-96ECD8CBE8FA}" type="presOf" srcId="{4CA0AF83-B953-40FC-A113-F60813E3E238}" destId="{DF3444E2-ECE0-47FD-AE2C-FC369B555E7F}" srcOrd="0" destOrd="0" presId="urn:microsoft.com/office/officeart/2005/8/layout/hierarchy3"/>
    <dgm:cxn modelId="{8EC9D17C-CE60-4804-AE3C-3CFB8B0520AB}" type="presOf" srcId="{213DB820-C680-4B3E-8C49-CC8D2B27EA86}" destId="{A36BF07C-2DC1-487E-8770-02A50C9A3008}" srcOrd="0" destOrd="0" presId="urn:microsoft.com/office/officeart/2005/8/layout/hierarchy3"/>
    <dgm:cxn modelId="{A30CF082-3F22-4442-8CFE-E1F7CAFEE7DD}" type="presOf" srcId="{C9A77089-05D0-4C4C-811D-3FD2663E7D47}" destId="{06EF04BD-CC20-4ACE-9A10-5351CA16B34C}" srcOrd="0" destOrd="0" presId="urn:microsoft.com/office/officeart/2005/8/layout/hierarchy3"/>
    <dgm:cxn modelId="{1A891E85-7204-4C55-BF53-55F7F9276DB2}" type="presOf" srcId="{6233E7DA-04F0-4223-A972-F7A9E080994A}" destId="{90AB070A-7B04-43F8-9EEA-0989A47ABA1E}" srcOrd="0" destOrd="0" presId="urn:microsoft.com/office/officeart/2005/8/layout/hierarchy3"/>
    <dgm:cxn modelId="{DDED27CF-31D1-4A0F-A745-02FFE45B1D24}" srcId="{F32B1049-BDCF-40C6-BC65-8AD2E3772855}" destId="{4CA0AF83-B953-40FC-A113-F60813E3E238}" srcOrd="1" destOrd="0" parTransId="{1B2B765F-5B4D-47DC-AC3B-AE4DB24C7EE7}" sibTransId="{E88D6D93-55FF-45E5-AA56-7D55D13C7764}"/>
    <dgm:cxn modelId="{70A1EC28-E796-4706-AE0E-87DC70CF6057}" srcId="{1A73FCAA-4734-4CC3-8697-320B74E6AF98}" destId="{F32B1049-BDCF-40C6-BC65-8AD2E3772855}" srcOrd="3" destOrd="0" parTransId="{F51C4FCC-9C4B-4CB9-80E6-C75A85ED4B5B}" sibTransId="{746938B4-EB01-4112-8F59-73E89A10C252}"/>
    <dgm:cxn modelId="{CF3B3CD3-7BFB-4031-BF2D-E4A17713E38E}" srcId="{1A73FCAA-4734-4CC3-8697-320B74E6AF98}" destId="{68A43FDC-6F88-4123-BD89-3928519A8DDF}" srcOrd="0" destOrd="0" parTransId="{4211B71D-BD2D-448B-A587-E2C44950BFFE}" sibTransId="{E0B03B76-2BE0-4057-8FE3-9EAA7A8E94CC}"/>
    <dgm:cxn modelId="{A4D86661-18E1-44ED-80C1-B641D831C3E4}" srcId="{1A73FCAA-4734-4CC3-8697-320B74E6AF98}" destId="{3D1E1BF5-0E7A-483C-A634-DF5AA1353434}" srcOrd="2" destOrd="0" parTransId="{D7650423-3186-478B-9E5A-3B04CB262643}" sibTransId="{CF48CE7B-4600-42FE-B5B3-88A84D357DFA}"/>
    <dgm:cxn modelId="{12103C43-E0AE-4CAA-8251-4BF77DCF2CF1}" type="presOf" srcId="{1A73FCAA-4734-4CC3-8697-320B74E6AF98}" destId="{72B484B9-E66B-40F4-9FD3-5217881B178F}" srcOrd="0" destOrd="0" presId="urn:microsoft.com/office/officeart/2005/8/layout/hierarchy3"/>
    <dgm:cxn modelId="{6C3ECFA7-8A35-430B-AD34-5BC8FC831B69}" type="presOf" srcId="{1B2B765F-5B4D-47DC-AC3B-AE4DB24C7EE7}" destId="{BA44CAB7-DBE5-4024-BEE9-E7634DC5AD7D}" srcOrd="0" destOrd="0" presId="urn:microsoft.com/office/officeart/2005/8/layout/hierarchy3"/>
    <dgm:cxn modelId="{D3B3312B-47E6-411A-BE2A-09466203F80B}" type="presOf" srcId="{12F2566A-3904-4C52-9BAB-626A1B5FEC3E}" destId="{C1C5C966-06DD-4752-A702-0EB41D971067}" srcOrd="0" destOrd="0" presId="urn:microsoft.com/office/officeart/2005/8/layout/hierarchy3"/>
    <dgm:cxn modelId="{EB68AED1-C4A4-4834-B08C-F810A84FA63C}" type="presOf" srcId="{37FD54D8-B0ED-48F5-AEBE-0337C56E710C}" destId="{BB8C9ABF-0349-4AE7-91C7-1A2838011B48}" srcOrd="0" destOrd="0" presId="urn:microsoft.com/office/officeart/2005/8/layout/hierarchy3"/>
    <dgm:cxn modelId="{63DCC822-A270-4F48-A88E-A26B39EF2145}" type="presOf" srcId="{F4FEEC17-8B9B-4AAF-AE69-6DBFB3EEB7BB}" destId="{FE6C5A02-4084-4F79-BDDD-C6E4BC2496FC}" srcOrd="0" destOrd="0" presId="urn:microsoft.com/office/officeart/2005/8/layout/hierarchy3"/>
    <dgm:cxn modelId="{A4CC0A66-CAF2-4652-BE14-027771225E23}" srcId="{68A43FDC-6F88-4123-BD89-3928519A8DDF}" destId="{A3AB2984-685D-4C79-9466-C7896836ADB2}" srcOrd="0" destOrd="0" parTransId="{C9A77089-05D0-4C4C-811D-3FD2663E7D47}" sibTransId="{00737316-9FD2-46A9-86F3-5823DFDFF21A}"/>
    <dgm:cxn modelId="{937E65E4-EB9E-45F6-A08B-B47536381064}" type="presOf" srcId="{63CCF8AF-93C4-4D1F-A7B6-CB8F0E22FAFF}" destId="{C176910D-8440-472D-8105-308FE9FF1D21}" srcOrd="0" destOrd="0" presId="urn:microsoft.com/office/officeart/2005/8/layout/hierarchy3"/>
    <dgm:cxn modelId="{99E1FA74-6BD5-4DE8-A1F2-6612F98AF2E2}" type="presOf" srcId="{92B78B72-A773-4121-B8E4-2ECEDEF27B6E}" destId="{2E433539-618A-4FFA-95BA-D113EB5222B2}" srcOrd="0" destOrd="0" presId="urn:microsoft.com/office/officeart/2005/8/layout/hierarchy3"/>
    <dgm:cxn modelId="{307AF1CC-03CB-4BEF-B938-1E0CC5DFB236}" type="presOf" srcId="{3D1E1BF5-0E7A-483C-A634-DF5AA1353434}" destId="{994E18F9-8787-4B3D-8FD7-B2AEBF7C347A}" srcOrd="0" destOrd="0" presId="urn:microsoft.com/office/officeart/2005/8/layout/hierarchy3"/>
    <dgm:cxn modelId="{52656147-CC0B-4768-B4F7-4B8B1EB318E1}" type="presOf" srcId="{5183444C-7AB2-40D0-BE90-620A9FDE4348}" destId="{54F58A8A-330B-4D9C-B7EC-C70B3EA7693D}" srcOrd="0" destOrd="0" presId="urn:microsoft.com/office/officeart/2005/8/layout/hierarchy3"/>
    <dgm:cxn modelId="{268EAE41-791A-441F-A055-F7CA55798948}" type="presOf" srcId="{596CEF70-55E2-4698-BDA4-D138739DD502}" destId="{0DE7ABED-0741-464D-B15D-19403B13042A}" srcOrd="0" destOrd="0" presId="urn:microsoft.com/office/officeart/2005/8/layout/hierarchy3"/>
    <dgm:cxn modelId="{01D29544-B8A6-442D-943D-AE0FA14F5B18}" srcId="{92B78B72-A773-4121-B8E4-2ECEDEF27B6E}" destId="{FC256F43-8C5F-430F-AF20-4CC60FA7205B}" srcOrd="1" destOrd="0" parTransId="{61E84DF3-6D88-4F21-9BA8-452510630F68}" sibTransId="{29A77DF3-E4F6-4FC0-91AB-46C1221889F6}"/>
    <dgm:cxn modelId="{4D167AFC-3576-45BE-96BB-B21436C3225B}" srcId="{3D1E1BF5-0E7A-483C-A634-DF5AA1353434}" destId="{6233E7DA-04F0-4223-A972-F7A9E080994A}" srcOrd="0" destOrd="0" parTransId="{0A7F8D94-C09F-40D3-BE30-59DD790CFC52}" sibTransId="{93BE9D0E-692F-4840-AC66-055A84E7065C}"/>
    <dgm:cxn modelId="{96A4DF4E-8669-4ECC-9DA2-C44766389C74}" type="presOf" srcId="{AED083F3-F9D2-4DE1-964F-61C3F916CC6A}" destId="{CB69970D-D7F0-4479-9F05-FEC87EAF3623}" srcOrd="0" destOrd="0" presId="urn:microsoft.com/office/officeart/2005/8/layout/hierarchy3"/>
    <dgm:cxn modelId="{57E0FE8D-2AD6-4F02-9A21-C4F12AD6D4A3}" srcId="{F32B1049-BDCF-40C6-BC65-8AD2E3772855}" destId="{9FAA9F3A-108A-4334-86D5-00A700D7C346}" srcOrd="2" destOrd="0" parTransId="{C363EC8A-9207-4DCC-8E1A-36F9240BAA8E}" sibTransId="{7FB8F104-ABAB-4258-B69B-0ADC08E0CA99}"/>
    <dgm:cxn modelId="{A1010000-2712-4C2D-B51E-4F6ACC5612B8}" type="presOf" srcId="{61E84DF3-6D88-4F21-9BA8-452510630F68}" destId="{D3D05C29-7058-483B-B7DE-29FFDAD215C6}" srcOrd="0" destOrd="0" presId="urn:microsoft.com/office/officeart/2005/8/layout/hierarchy3"/>
    <dgm:cxn modelId="{E96940BA-4A1F-49B9-9144-B70F74810B90}" srcId="{1A73FCAA-4734-4CC3-8697-320B74E6AF98}" destId="{92B78B72-A773-4121-B8E4-2ECEDEF27B6E}" srcOrd="1" destOrd="0" parTransId="{23ED7368-62EE-4738-B23F-306FB4A1B258}" sibTransId="{B031AC8E-788F-4D3D-B04F-42AF83440521}"/>
    <dgm:cxn modelId="{9B988207-7E06-41A2-808F-FE81294081FB}" type="presOf" srcId="{F32B1049-BDCF-40C6-BC65-8AD2E3772855}" destId="{A2CEDD44-A773-45C7-848E-09E65AB443A7}" srcOrd="1" destOrd="0" presId="urn:microsoft.com/office/officeart/2005/8/layout/hierarchy3"/>
    <dgm:cxn modelId="{EB41C2FE-9073-498E-AC77-F3C7B8EAA5C9}" type="presOf" srcId="{5A39F0C7-1F1F-432E-B263-C781BDDBAF23}" destId="{3E9AC56A-5B45-4BBD-A337-E8CE60F4F784}" srcOrd="0" destOrd="0" presId="urn:microsoft.com/office/officeart/2005/8/layout/hierarchy3"/>
    <dgm:cxn modelId="{C98A575F-FE31-4F5E-93D2-2AEE3532AF8A}" type="presOf" srcId="{A3AB2984-685D-4C79-9466-C7896836ADB2}" destId="{A8062EC3-61A2-4A29-AA02-7FBDA1C0893D}" srcOrd="0" destOrd="0" presId="urn:microsoft.com/office/officeart/2005/8/layout/hierarchy3"/>
    <dgm:cxn modelId="{B653852F-ACE4-4361-97C3-A93172F3EC9D}" type="presOf" srcId="{D0E74801-A0DC-4CAE-A78C-7EBDEB4716DA}" destId="{0D40C862-2078-4DB0-A787-4A86E4E73ECA}" srcOrd="0" destOrd="0" presId="urn:microsoft.com/office/officeart/2005/8/layout/hierarchy3"/>
    <dgm:cxn modelId="{EED5263A-750C-45F5-94EE-7333F5F00829}" srcId="{F32B1049-BDCF-40C6-BC65-8AD2E3772855}" destId="{12F2566A-3904-4C52-9BAB-626A1B5FEC3E}" srcOrd="0" destOrd="0" parTransId="{213DB820-C680-4B3E-8C49-CC8D2B27EA86}" sibTransId="{48290E8C-24C9-4B7D-B135-DB85EBACE548}"/>
    <dgm:cxn modelId="{16A27C96-CA4E-41D8-AD5C-1ABF8D44DF4E}" type="presOf" srcId="{C363EC8A-9207-4DCC-8E1A-36F9240BAA8E}" destId="{A3C791BE-7462-404F-8A2C-FA44BEA264DE}" srcOrd="0" destOrd="0" presId="urn:microsoft.com/office/officeart/2005/8/layout/hierarchy3"/>
    <dgm:cxn modelId="{9880421A-D50E-4820-AD98-3B832ED705A2}" srcId="{68A43FDC-6F88-4123-BD89-3928519A8DDF}" destId="{63CCF8AF-93C4-4D1F-A7B6-CB8F0E22FAFF}" srcOrd="1" destOrd="0" parTransId="{D0E74801-A0DC-4CAE-A78C-7EBDEB4716DA}" sibTransId="{343FE1C4-298D-44D6-A631-965EEA2CCB1C}"/>
    <dgm:cxn modelId="{EC07AC63-5AA3-4794-9889-BDB7EB8CD611}" srcId="{3D1E1BF5-0E7A-483C-A634-DF5AA1353434}" destId="{596CEF70-55E2-4698-BDA4-D138739DD502}" srcOrd="1" destOrd="0" parTransId="{37FD54D8-B0ED-48F5-AEBE-0337C56E710C}" sibTransId="{923F19AF-BEE2-415F-A17B-ADFCCB503354}"/>
    <dgm:cxn modelId="{749BFABB-A06F-4EA1-88AE-F46548D8D591}" type="presOf" srcId="{92B78B72-A773-4121-B8E4-2ECEDEF27B6E}" destId="{10682CA2-3CC2-4667-84E2-B15D06676585}" srcOrd="1" destOrd="0" presId="urn:microsoft.com/office/officeart/2005/8/layout/hierarchy3"/>
    <dgm:cxn modelId="{54E7D74F-D117-4AA9-8EAA-730257FEBE49}" srcId="{92B78B72-A773-4121-B8E4-2ECEDEF27B6E}" destId="{BE0BF547-373E-4C85-BDF1-664354D5093F}" srcOrd="2" destOrd="0" parTransId="{714D4808-D7D1-454E-A6FF-A07DA06A0799}" sibTransId="{43775D40-DA46-48F7-822B-56C0AFAC308F}"/>
    <dgm:cxn modelId="{27FCAF8B-5507-4730-93A7-D63AF0049FA0}" type="presParOf" srcId="{72B484B9-E66B-40F4-9FD3-5217881B178F}" destId="{969F52A4-BB6A-4F29-A25B-6F2CFC33BEEB}" srcOrd="0" destOrd="0" presId="urn:microsoft.com/office/officeart/2005/8/layout/hierarchy3"/>
    <dgm:cxn modelId="{3AFD37D5-B250-43C7-85A0-E202C0AF773D}" type="presParOf" srcId="{969F52A4-BB6A-4F29-A25B-6F2CFC33BEEB}" destId="{E72DB125-8D1F-4F0C-B9BC-D4843BC257AD}" srcOrd="0" destOrd="0" presId="urn:microsoft.com/office/officeart/2005/8/layout/hierarchy3"/>
    <dgm:cxn modelId="{45AD48AB-B021-4E27-B9C7-E924C712AE3C}" type="presParOf" srcId="{E72DB125-8D1F-4F0C-B9BC-D4843BC257AD}" destId="{7BB79E57-F258-4A32-B9B7-95140FF23A10}" srcOrd="0" destOrd="0" presId="urn:microsoft.com/office/officeart/2005/8/layout/hierarchy3"/>
    <dgm:cxn modelId="{899CED66-4E1F-4F39-B2F3-D0BFADDEEBBC}" type="presParOf" srcId="{E72DB125-8D1F-4F0C-B9BC-D4843BC257AD}" destId="{3EADEA45-F0DC-45A5-88A4-45A75A3DD4EF}" srcOrd="1" destOrd="0" presId="urn:microsoft.com/office/officeart/2005/8/layout/hierarchy3"/>
    <dgm:cxn modelId="{3CC5F169-AC32-4ED0-AE8A-A61FF2EAFB2A}" type="presParOf" srcId="{969F52A4-BB6A-4F29-A25B-6F2CFC33BEEB}" destId="{49D59B09-D53F-4746-8971-FB5AFE33A15F}" srcOrd="1" destOrd="0" presId="urn:microsoft.com/office/officeart/2005/8/layout/hierarchy3"/>
    <dgm:cxn modelId="{2155867B-A986-4FE9-9594-1C57ED564C7E}" type="presParOf" srcId="{49D59B09-D53F-4746-8971-FB5AFE33A15F}" destId="{06EF04BD-CC20-4ACE-9A10-5351CA16B34C}" srcOrd="0" destOrd="0" presId="urn:microsoft.com/office/officeart/2005/8/layout/hierarchy3"/>
    <dgm:cxn modelId="{07CFB387-B30B-4C85-8E5F-897381779483}" type="presParOf" srcId="{49D59B09-D53F-4746-8971-FB5AFE33A15F}" destId="{A8062EC3-61A2-4A29-AA02-7FBDA1C0893D}" srcOrd="1" destOrd="0" presId="urn:microsoft.com/office/officeart/2005/8/layout/hierarchy3"/>
    <dgm:cxn modelId="{CAE4473E-2FD8-4D81-A794-F21D0B5239B5}" type="presParOf" srcId="{49D59B09-D53F-4746-8971-FB5AFE33A15F}" destId="{0D40C862-2078-4DB0-A787-4A86E4E73ECA}" srcOrd="2" destOrd="0" presId="urn:microsoft.com/office/officeart/2005/8/layout/hierarchy3"/>
    <dgm:cxn modelId="{DA3B6603-E6E5-408E-AA01-50D3D3FAF377}" type="presParOf" srcId="{49D59B09-D53F-4746-8971-FB5AFE33A15F}" destId="{C176910D-8440-472D-8105-308FE9FF1D21}" srcOrd="3" destOrd="0" presId="urn:microsoft.com/office/officeart/2005/8/layout/hierarchy3"/>
    <dgm:cxn modelId="{F3E026D1-74F6-46CB-BF99-B70C9CB91CDA}" type="presParOf" srcId="{49D59B09-D53F-4746-8971-FB5AFE33A15F}" destId="{3E9AC56A-5B45-4BBD-A337-E8CE60F4F784}" srcOrd="4" destOrd="0" presId="urn:microsoft.com/office/officeart/2005/8/layout/hierarchy3"/>
    <dgm:cxn modelId="{C9C1EF17-0383-4D3B-803C-CFA17DE1B657}" type="presParOf" srcId="{49D59B09-D53F-4746-8971-FB5AFE33A15F}" destId="{C8879421-E7B3-4FD0-A63C-D65AB70DC570}" srcOrd="5" destOrd="0" presId="urn:microsoft.com/office/officeart/2005/8/layout/hierarchy3"/>
    <dgm:cxn modelId="{8B601A11-DCB2-423C-8EA4-09A2057265B1}" type="presParOf" srcId="{72B484B9-E66B-40F4-9FD3-5217881B178F}" destId="{ADCF6522-86C0-4842-AADE-C26B99105D6F}" srcOrd="1" destOrd="0" presId="urn:microsoft.com/office/officeart/2005/8/layout/hierarchy3"/>
    <dgm:cxn modelId="{173AD86E-7747-430B-A440-A7D2D787F1E8}" type="presParOf" srcId="{ADCF6522-86C0-4842-AADE-C26B99105D6F}" destId="{CD5D115A-9B00-496B-9721-2B750D000C80}" srcOrd="0" destOrd="0" presId="urn:microsoft.com/office/officeart/2005/8/layout/hierarchy3"/>
    <dgm:cxn modelId="{64982ECA-03DD-459B-A5DE-33449660D8FC}" type="presParOf" srcId="{CD5D115A-9B00-496B-9721-2B750D000C80}" destId="{2E433539-618A-4FFA-95BA-D113EB5222B2}" srcOrd="0" destOrd="0" presId="urn:microsoft.com/office/officeart/2005/8/layout/hierarchy3"/>
    <dgm:cxn modelId="{DB39F6AC-BD29-4844-BF5D-7ADFE21BFD9F}" type="presParOf" srcId="{CD5D115A-9B00-496B-9721-2B750D000C80}" destId="{10682CA2-3CC2-4667-84E2-B15D06676585}" srcOrd="1" destOrd="0" presId="urn:microsoft.com/office/officeart/2005/8/layout/hierarchy3"/>
    <dgm:cxn modelId="{EDD194FB-981B-4F19-916D-FD52587B34B8}" type="presParOf" srcId="{ADCF6522-86C0-4842-AADE-C26B99105D6F}" destId="{AD64A0D5-4689-46A3-9071-6596004937F7}" srcOrd="1" destOrd="0" presId="urn:microsoft.com/office/officeart/2005/8/layout/hierarchy3"/>
    <dgm:cxn modelId="{04A67894-71D5-4ECA-A69B-A9B5802A373E}" type="presParOf" srcId="{AD64A0D5-4689-46A3-9071-6596004937F7}" destId="{29A641E7-7421-47BE-AC18-8DF88F21C037}" srcOrd="0" destOrd="0" presId="urn:microsoft.com/office/officeart/2005/8/layout/hierarchy3"/>
    <dgm:cxn modelId="{DCC6F2FB-6F47-44FD-B101-6D31BE639D35}" type="presParOf" srcId="{AD64A0D5-4689-46A3-9071-6596004937F7}" destId="{54F58A8A-330B-4D9C-B7EC-C70B3EA7693D}" srcOrd="1" destOrd="0" presId="urn:microsoft.com/office/officeart/2005/8/layout/hierarchy3"/>
    <dgm:cxn modelId="{FB794DBE-0212-43D3-A5D5-AD3D5EF3DFA2}" type="presParOf" srcId="{AD64A0D5-4689-46A3-9071-6596004937F7}" destId="{D3D05C29-7058-483B-B7DE-29FFDAD215C6}" srcOrd="2" destOrd="0" presId="urn:microsoft.com/office/officeart/2005/8/layout/hierarchy3"/>
    <dgm:cxn modelId="{4073E33F-539D-4171-AFDF-7383BD48D2BE}" type="presParOf" srcId="{AD64A0D5-4689-46A3-9071-6596004937F7}" destId="{E031DD4D-30D1-40F8-8708-4514626180AB}" srcOrd="3" destOrd="0" presId="urn:microsoft.com/office/officeart/2005/8/layout/hierarchy3"/>
    <dgm:cxn modelId="{F95E5FCD-C0A9-4D3B-BED8-89F24C9BC28B}" type="presParOf" srcId="{AD64A0D5-4689-46A3-9071-6596004937F7}" destId="{A8E39449-3FB8-400C-BCE6-256F29B947A2}" srcOrd="4" destOrd="0" presId="urn:microsoft.com/office/officeart/2005/8/layout/hierarchy3"/>
    <dgm:cxn modelId="{6D34C4F7-847F-4F80-968E-53745715C1B8}" type="presParOf" srcId="{AD64A0D5-4689-46A3-9071-6596004937F7}" destId="{39B4F754-98DE-4586-B8B1-99D4C729A853}" srcOrd="5" destOrd="0" presId="urn:microsoft.com/office/officeart/2005/8/layout/hierarchy3"/>
    <dgm:cxn modelId="{F233699C-1418-4A41-AE04-2753A86F628D}" type="presParOf" srcId="{72B484B9-E66B-40F4-9FD3-5217881B178F}" destId="{92C65A9F-B1A6-4136-B365-45E5555B7A3E}" srcOrd="2" destOrd="0" presId="urn:microsoft.com/office/officeart/2005/8/layout/hierarchy3"/>
    <dgm:cxn modelId="{34B8C22F-A5B3-4B6B-8B39-581C010262E2}" type="presParOf" srcId="{92C65A9F-B1A6-4136-B365-45E5555B7A3E}" destId="{443521CD-01C6-43C0-9504-6408F7465868}" srcOrd="0" destOrd="0" presId="urn:microsoft.com/office/officeart/2005/8/layout/hierarchy3"/>
    <dgm:cxn modelId="{921F72E8-5DED-4AF4-AAB7-63B2720ADD05}" type="presParOf" srcId="{443521CD-01C6-43C0-9504-6408F7465868}" destId="{994E18F9-8787-4B3D-8FD7-B2AEBF7C347A}" srcOrd="0" destOrd="0" presId="urn:microsoft.com/office/officeart/2005/8/layout/hierarchy3"/>
    <dgm:cxn modelId="{401EEEDC-69AF-4464-9D73-45460E82FBF0}" type="presParOf" srcId="{443521CD-01C6-43C0-9504-6408F7465868}" destId="{E8CC847E-D5A5-4A17-A494-B9A8C481E207}" srcOrd="1" destOrd="0" presId="urn:microsoft.com/office/officeart/2005/8/layout/hierarchy3"/>
    <dgm:cxn modelId="{C34B96AA-3DB8-46D2-8479-9821B10B4D15}" type="presParOf" srcId="{92C65A9F-B1A6-4136-B365-45E5555B7A3E}" destId="{3DDA0822-E0BF-42C9-B642-B30B50EFF7D6}" srcOrd="1" destOrd="0" presId="urn:microsoft.com/office/officeart/2005/8/layout/hierarchy3"/>
    <dgm:cxn modelId="{BC971718-F8F9-4AEA-9414-63FAD217BF0A}" type="presParOf" srcId="{3DDA0822-E0BF-42C9-B642-B30B50EFF7D6}" destId="{A4F60BF1-4E25-4F2B-9F88-F714EE7FB07F}" srcOrd="0" destOrd="0" presId="urn:microsoft.com/office/officeart/2005/8/layout/hierarchy3"/>
    <dgm:cxn modelId="{57987148-8270-4D34-AAD2-09CAAC1F60D2}" type="presParOf" srcId="{3DDA0822-E0BF-42C9-B642-B30B50EFF7D6}" destId="{90AB070A-7B04-43F8-9EEA-0989A47ABA1E}" srcOrd="1" destOrd="0" presId="urn:microsoft.com/office/officeart/2005/8/layout/hierarchy3"/>
    <dgm:cxn modelId="{ED64D2AB-CE74-48FF-8212-A5623A74B5B7}" type="presParOf" srcId="{3DDA0822-E0BF-42C9-B642-B30B50EFF7D6}" destId="{BB8C9ABF-0349-4AE7-91C7-1A2838011B48}" srcOrd="2" destOrd="0" presId="urn:microsoft.com/office/officeart/2005/8/layout/hierarchy3"/>
    <dgm:cxn modelId="{39F6182D-D821-44AB-8B47-A6EF438C8649}" type="presParOf" srcId="{3DDA0822-E0BF-42C9-B642-B30B50EFF7D6}" destId="{0DE7ABED-0741-464D-B15D-19403B13042A}" srcOrd="3" destOrd="0" presId="urn:microsoft.com/office/officeart/2005/8/layout/hierarchy3"/>
    <dgm:cxn modelId="{3AC02A3B-3219-4F56-94B3-E94C2D0E3734}" type="presParOf" srcId="{3DDA0822-E0BF-42C9-B642-B30B50EFF7D6}" destId="{CB69970D-D7F0-4479-9F05-FEC87EAF3623}" srcOrd="4" destOrd="0" presId="urn:microsoft.com/office/officeart/2005/8/layout/hierarchy3"/>
    <dgm:cxn modelId="{44518E25-86F8-4B25-BC12-8AD875C71D57}" type="presParOf" srcId="{3DDA0822-E0BF-42C9-B642-B30B50EFF7D6}" destId="{FE6C5A02-4084-4F79-BDDD-C6E4BC2496FC}" srcOrd="5" destOrd="0" presId="urn:microsoft.com/office/officeart/2005/8/layout/hierarchy3"/>
    <dgm:cxn modelId="{4ACCFDEF-8B43-4CF4-AC87-F96975969FEE}" type="presParOf" srcId="{72B484B9-E66B-40F4-9FD3-5217881B178F}" destId="{22D4EA11-3128-4428-BCC2-D66980DED0BB}" srcOrd="3" destOrd="0" presId="urn:microsoft.com/office/officeart/2005/8/layout/hierarchy3"/>
    <dgm:cxn modelId="{E16C736B-479B-46C3-9F74-AD290BA5C703}" type="presParOf" srcId="{22D4EA11-3128-4428-BCC2-D66980DED0BB}" destId="{7BE13041-DD4C-4388-AADC-0A5ADD5DFC4B}" srcOrd="0" destOrd="0" presId="urn:microsoft.com/office/officeart/2005/8/layout/hierarchy3"/>
    <dgm:cxn modelId="{56678C19-492C-4538-BA38-CA3EE0CE1F35}" type="presParOf" srcId="{7BE13041-DD4C-4388-AADC-0A5ADD5DFC4B}" destId="{BE2C60CA-8DB7-498F-80EB-F45E002C6698}" srcOrd="0" destOrd="0" presId="urn:microsoft.com/office/officeart/2005/8/layout/hierarchy3"/>
    <dgm:cxn modelId="{B3568A6C-0C82-43DB-A803-04BA3F52F971}" type="presParOf" srcId="{7BE13041-DD4C-4388-AADC-0A5ADD5DFC4B}" destId="{A2CEDD44-A773-45C7-848E-09E65AB443A7}" srcOrd="1" destOrd="0" presId="urn:microsoft.com/office/officeart/2005/8/layout/hierarchy3"/>
    <dgm:cxn modelId="{ED086809-0249-4F9E-8913-E20B8330A851}" type="presParOf" srcId="{22D4EA11-3128-4428-BCC2-D66980DED0BB}" destId="{5F35BC54-CC60-4D45-8886-ECF4E570796B}" srcOrd="1" destOrd="0" presId="urn:microsoft.com/office/officeart/2005/8/layout/hierarchy3"/>
    <dgm:cxn modelId="{6F69069C-9828-4539-8713-8388CFA084E9}" type="presParOf" srcId="{5F35BC54-CC60-4D45-8886-ECF4E570796B}" destId="{A36BF07C-2DC1-487E-8770-02A50C9A3008}" srcOrd="0" destOrd="0" presId="urn:microsoft.com/office/officeart/2005/8/layout/hierarchy3"/>
    <dgm:cxn modelId="{F1A8B2DE-F0DF-4A1E-8DD5-E4A690EAFE8D}" type="presParOf" srcId="{5F35BC54-CC60-4D45-8886-ECF4E570796B}" destId="{C1C5C966-06DD-4752-A702-0EB41D971067}" srcOrd="1" destOrd="0" presId="urn:microsoft.com/office/officeart/2005/8/layout/hierarchy3"/>
    <dgm:cxn modelId="{5FA4C919-B0F0-48F6-B7E0-0DE24CC30FAF}" type="presParOf" srcId="{5F35BC54-CC60-4D45-8886-ECF4E570796B}" destId="{BA44CAB7-DBE5-4024-BEE9-E7634DC5AD7D}" srcOrd="2" destOrd="0" presId="urn:microsoft.com/office/officeart/2005/8/layout/hierarchy3"/>
    <dgm:cxn modelId="{3EE1868C-C110-4386-B7DC-18119CE18772}" type="presParOf" srcId="{5F35BC54-CC60-4D45-8886-ECF4E570796B}" destId="{DF3444E2-ECE0-47FD-AE2C-FC369B555E7F}" srcOrd="3" destOrd="0" presId="urn:microsoft.com/office/officeart/2005/8/layout/hierarchy3"/>
    <dgm:cxn modelId="{9D771376-BFF8-4959-AFB5-FFFB6F12CEFD}" type="presParOf" srcId="{5F35BC54-CC60-4D45-8886-ECF4E570796B}" destId="{A3C791BE-7462-404F-8A2C-FA44BEA264DE}" srcOrd="4" destOrd="0" presId="urn:microsoft.com/office/officeart/2005/8/layout/hierarchy3"/>
    <dgm:cxn modelId="{0129FAFD-6948-4E86-B799-6DA635E7A5CD}" type="presParOf" srcId="{5F35BC54-CC60-4D45-8886-ECF4E570796B}" destId="{30122E79-48EE-46D2-86CF-DBB48DC33220}"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A73FCAA-4734-4CC3-8697-320B74E6AF98}" type="doc">
      <dgm:prSet loTypeId="urn:microsoft.com/office/officeart/2005/8/layout/hierarchy3" loCatId="hierarchy" qsTypeId="urn:microsoft.com/office/officeart/2005/8/quickstyle/simple1" qsCatId="simple" csTypeId="urn:microsoft.com/office/officeart/2005/8/colors/accent4_5" csCatId="accent4" phldr="1"/>
      <dgm:spPr/>
      <dgm:t>
        <a:bodyPr/>
        <a:lstStyle/>
        <a:p>
          <a:endParaRPr lang="en-SG"/>
        </a:p>
      </dgm:t>
    </dgm:pt>
    <dgm:pt modelId="{9FAA9F3A-108A-4334-86D5-00A700D7C346}">
      <dgm:prSet phldrT="[Text]" custT="1"/>
      <dgm:spPr/>
      <dgm:t>
        <a:bodyPr/>
        <a:lstStyle/>
        <a:p>
          <a:r>
            <a:rPr lang="en-US" sz="2400" b="1" dirty="0" smtClean="0"/>
            <a:t>Aisles &amp; Stairways</a:t>
          </a:r>
          <a:endParaRPr lang="en-SG" sz="2400" b="1" dirty="0"/>
        </a:p>
      </dgm:t>
    </dgm:pt>
    <dgm:pt modelId="{C363EC8A-9207-4DCC-8E1A-36F9240BAA8E}" type="parTrans" cxnId="{57E0FE8D-2AD6-4F02-9A21-C4F12AD6D4A3}">
      <dgm:prSet/>
      <dgm:spPr/>
      <dgm:t>
        <a:bodyPr/>
        <a:lstStyle/>
        <a:p>
          <a:endParaRPr lang="en-SG"/>
        </a:p>
      </dgm:t>
    </dgm:pt>
    <dgm:pt modelId="{7FB8F104-ABAB-4258-B69B-0ADC08E0CA99}" type="sibTrans" cxnId="{57E0FE8D-2AD6-4F02-9A21-C4F12AD6D4A3}">
      <dgm:prSet/>
      <dgm:spPr/>
      <dgm:t>
        <a:bodyPr/>
        <a:lstStyle/>
        <a:p>
          <a:endParaRPr lang="en-SG"/>
        </a:p>
      </dgm:t>
    </dgm:pt>
    <dgm:pt modelId="{902DFC38-6413-4422-856F-47494A9FC18B}">
      <dgm:prSet phldrT="[Text]" custT="1"/>
      <dgm:spPr/>
      <dgm:t>
        <a:bodyPr/>
        <a:lstStyle/>
        <a:p>
          <a:r>
            <a:rPr lang="en-US" sz="2400" b="1" dirty="0" smtClean="0"/>
            <a:t>Lighting</a:t>
          </a:r>
          <a:endParaRPr lang="en-SG" sz="2400" b="1" dirty="0"/>
        </a:p>
      </dgm:t>
    </dgm:pt>
    <dgm:pt modelId="{3DE44D64-170F-4CF9-91B3-BD5C1BDE3B6F}" type="parTrans" cxnId="{AE9ECEAE-697F-47C2-B829-EB66593F8631}">
      <dgm:prSet/>
      <dgm:spPr/>
      <dgm:t>
        <a:bodyPr/>
        <a:lstStyle/>
        <a:p>
          <a:endParaRPr lang="en-SG"/>
        </a:p>
      </dgm:t>
    </dgm:pt>
    <dgm:pt modelId="{D235D143-6260-4DBD-AB41-199208BA87A6}" type="sibTrans" cxnId="{AE9ECEAE-697F-47C2-B829-EB66593F8631}">
      <dgm:prSet/>
      <dgm:spPr/>
      <dgm:t>
        <a:bodyPr/>
        <a:lstStyle/>
        <a:p>
          <a:endParaRPr lang="en-SG"/>
        </a:p>
      </dgm:t>
    </dgm:pt>
    <dgm:pt modelId="{61C161D9-6341-43A4-8191-0FDDC7EFB9AD}">
      <dgm:prSet phldrT="[Text]" custT="1"/>
      <dgm:spPr/>
      <dgm:t>
        <a:bodyPr/>
        <a:lstStyle/>
        <a:p>
          <a:pPr>
            <a:spcAft>
              <a:spcPts val="0"/>
            </a:spcAft>
          </a:pPr>
          <a:r>
            <a:rPr lang="en-US" sz="1900" dirty="0" smtClean="0"/>
            <a:t>Take out of service if worn out</a:t>
          </a:r>
          <a:endParaRPr lang="en-SG" sz="1900" dirty="0"/>
        </a:p>
      </dgm:t>
    </dgm:pt>
    <dgm:pt modelId="{3EBE4D8A-2F37-4CC7-ADFA-949F4E5746E6}" type="parTrans" cxnId="{65D8CE8E-6BD1-406C-ADB4-25FE8C54190B}">
      <dgm:prSet/>
      <dgm:spPr/>
      <dgm:t>
        <a:bodyPr/>
        <a:lstStyle/>
        <a:p>
          <a:endParaRPr lang="en-SG"/>
        </a:p>
      </dgm:t>
    </dgm:pt>
    <dgm:pt modelId="{F3472C9F-3845-4E32-8DCC-27F8240B9AD7}" type="sibTrans" cxnId="{65D8CE8E-6BD1-406C-ADB4-25FE8C54190B}">
      <dgm:prSet/>
      <dgm:spPr/>
      <dgm:t>
        <a:bodyPr/>
        <a:lstStyle/>
        <a:p>
          <a:endParaRPr lang="en-SG"/>
        </a:p>
      </dgm:t>
    </dgm:pt>
    <dgm:pt modelId="{800E11CD-949C-44B9-9E0F-8E9F7ABA7E5B}">
      <dgm:prSet phldrT="[Text]" custT="1"/>
      <dgm:spPr/>
      <dgm:t>
        <a:bodyPr/>
        <a:lstStyle/>
        <a:p>
          <a:pPr>
            <a:spcAft>
              <a:spcPts val="0"/>
            </a:spcAft>
          </a:pPr>
          <a:r>
            <a:rPr lang="en-US" sz="1900" dirty="0" smtClean="0"/>
            <a:t>Clean every few months</a:t>
          </a:r>
          <a:endParaRPr lang="en-SG" sz="1900" dirty="0"/>
        </a:p>
      </dgm:t>
    </dgm:pt>
    <dgm:pt modelId="{21A83C6E-AE12-4D50-BA60-49FAA604D2A9}" type="parTrans" cxnId="{9E613CF1-28E1-4FA2-A3F2-EB6A47631EFD}">
      <dgm:prSet/>
      <dgm:spPr/>
      <dgm:t>
        <a:bodyPr/>
        <a:lstStyle/>
        <a:p>
          <a:endParaRPr lang="en-SG"/>
        </a:p>
      </dgm:t>
    </dgm:pt>
    <dgm:pt modelId="{B6CB8D85-C297-4AE0-AFA8-41146DF0BC74}" type="sibTrans" cxnId="{9E613CF1-28E1-4FA2-A3F2-EB6A47631EFD}">
      <dgm:prSet/>
      <dgm:spPr/>
      <dgm:t>
        <a:bodyPr/>
        <a:lstStyle/>
        <a:p>
          <a:endParaRPr lang="en-SG"/>
        </a:p>
      </dgm:t>
    </dgm:pt>
    <dgm:pt modelId="{1D65EB47-A92A-48D2-88FB-50727EB0A57A}">
      <dgm:prSet phldrT="[Text]" custT="1"/>
      <dgm:spPr/>
      <dgm:t>
        <a:bodyPr/>
        <a:lstStyle/>
        <a:p>
          <a:pPr>
            <a:spcAft>
              <a:spcPts val="0"/>
            </a:spcAft>
          </a:pPr>
          <a:r>
            <a:rPr lang="en-US" sz="1900" dirty="0" smtClean="0"/>
            <a:t>Replace dim lights</a:t>
          </a:r>
          <a:endParaRPr lang="en-SG" sz="1900" dirty="0"/>
        </a:p>
      </dgm:t>
    </dgm:pt>
    <dgm:pt modelId="{98AD1017-142C-425E-A3E6-BF67B548BF4A}" type="parTrans" cxnId="{F3FA78C3-0225-471F-9A75-8863932C8AF5}">
      <dgm:prSet/>
      <dgm:spPr/>
      <dgm:t>
        <a:bodyPr/>
        <a:lstStyle/>
        <a:p>
          <a:endParaRPr lang="en-SG"/>
        </a:p>
      </dgm:t>
    </dgm:pt>
    <dgm:pt modelId="{37BFD0BF-BC94-4D9C-9B4E-BFDCA2B72010}" type="sibTrans" cxnId="{F3FA78C3-0225-471F-9A75-8863932C8AF5}">
      <dgm:prSet/>
      <dgm:spPr/>
      <dgm:t>
        <a:bodyPr/>
        <a:lstStyle/>
        <a:p>
          <a:endParaRPr lang="en-SG"/>
        </a:p>
      </dgm:t>
    </dgm:pt>
    <dgm:pt modelId="{8CCE7C1C-A0D0-4F0C-BA90-3A3829A946B3}">
      <dgm:prSet phldrT="[Text]" custT="1"/>
      <dgm:spPr/>
      <dgm:t>
        <a:bodyPr/>
        <a:lstStyle/>
        <a:p>
          <a:pPr>
            <a:spcAft>
              <a:spcPts val="0"/>
            </a:spcAft>
          </a:pPr>
          <a:r>
            <a:rPr lang="en-US" sz="1900" dirty="0" smtClean="0"/>
            <a:t>Spoilt lights to be repaired</a:t>
          </a:r>
          <a:endParaRPr lang="en-SG" sz="1900" dirty="0"/>
        </a:p>
      </dgm:t>
    </dgm:pt>
    <dgm:pt modelId="{AAEE76D8-9EDB-4416-B1D2-B2A38AFE12A3}" type="parTrans" cxnId="{C65D77C0-69CF-46CD-AE17-F1FD3151E445}">
      <dgm:prSet/>
      <dgm:spPr/>
      <dgm:t>
        <a:bodyPr/>
        <a:lstStyle/>
        <a:p>
          <a:endParaRPr lang="en-SG"/>
        </a:p>
      </dgm:t>
    </dgm:pt>
    <dgm:pt modelId="{835DF06F-2732-4DF9-A504-74990BF87877}" type="sibTrans" cxnId="{C65D77C0-69CF-46CD-AE17-F1FD3151E445}">
      <dgm:prSet/>
      <dgm:spPr/>
      <dgm:t>
        <a:bodyPr/>
        <a:lstStyle/>
        <a:p>
          <a:endParaRPr lang="en-SG"/>
        </a:p>
      </dgm:t>
    </dgm:pt>
    <dgm:pt modelId="{FA021E67-C852-4A0E-ADC1-3448960EEACD}">
      <dgm:prSet phldrT="[Text]" custT="1"/>
      <dgm:spPr/>
      <dgm:t>
        <a:bodyPr/>
        <a:lstStyle/>
        <a:p>
          <a:r>
            <a:rPr lang="en-US" sz="2400" b="1" dirty="0" smtClean="0"/>
            <a:t>Storage</a:t>
          </a:r>
          <a:endParaRPr lang="en-SG" sz="2400" b="1" dirty="0"/>
        </a:p>
      </dgm:t>
    </dgm:pt>
    <dgm:pt modelId="{83DE64D0-93B7-410F-B9B1-DC2E2BB795BD}" type="parTrans" cxnId="{6EDB90C3-6D1B-4707-A359-0E75124A856C}">
      <dgm:prSet/>
      <dgm:spPr/>
      <dgm:t>
        <a:bodyPr/>
        <a:lstStyle/>
        <a:p>
          <a:endParaRPr lang="en-SG"/>
        </a:p>
      </dgm:t>
    </dgm:pt>
    <dgm:pt modelId="{EB47DA6D-B73B-4EA2-84CD-0F4C66469B75}" type="sibTrans" cxnId="{6EDB90C3-6D1B-4707-A359-0E75124A856C}">
      <dgm:prSet/>
      <dgm:spPr/>
      <dgm:t>
        <a:bodyPr/>
        <a:lstStyle/>
        <a:p>
          <a:endParaRPr lang="en-SG"/>
        </a:p>
      </dgm:t>
    </dgm:pt>
    <dgm:pt modelId="{095D5489-657C-4617-96CD-35498867131A}">
      <dgm:prSet phldrT="[Text]" custT="1"/>
      <dgm:spPr/>
      <dgm:t>
        <a:bodyPr/>
        <a:lstStyle/>
        <a:p>
          <a:pPr>
            <a:spcAft>
              <a:spcPts val="0"/>
            </a:spcAft>
          </a:pPr>
          <a:r>
            <a:rPr lang="en-US" sz="1900" dirty="0" smtClean="0"/>
            <a:t>Storage area demarcation</a:t>
          </a:r>
          <a:endParaRPr lang="en-SG" sz="1900" dirty="0"/>
        </a:p>
      </dgm:t>
    </dgm:pt>
    <dgm:pt modelId="{81D6D2B8-BB27-4ACC-8E8C-261557111570}" type="parTrans" cxnId="{35D40B44-241D-465C-8D08-AA52833D0B04}">
      <dgm:prSet/>
      <dgm:spPr/>
      <dgm:t>
        <a:bodyPr/>
        <a:lstStyle/>
        <a:p>
          <a:endParaRPr lang="en-SG"/>
        </a:p>
      </dgm:t>
    </dgm:pt>
    <dgm:pt modelId="{FB31DDF9-20FD-4AE5-8393-2F9404CD14B0}" type="sibTrans" cxnId="{35D40B44-241D-465C-8D08-AA52833D0B04}">
      <dgm:prSet/>
      <dgm:spPr/>
      <dgm:t>
        <a:bodyPr/>
        <a:lstStyle/>
        <a:p>
          <a:endParaRPr lang="en-SG"/>
        </a:p>
      </dgm:t>
    </dgm:pt>
    <dgm:pt modelId="{15BA14FB-E85A-448D-BB84-4E515C9ABCA3}">
      <dgm:prSet phldrT="[Text]" custT="1"/>
      <dgm:spPr/>
      <dgm:t>
        <a:bodyPr/>
        <a:lstStyle/>
        <a:p>
          <a:pPr>
            <a:spcAft>
              <a:spcPts val="0"/>
            </a:spcAft>
          </a:pPr>
          <a:r>
            <a:rPr lang="en-US" sz="1900" dirty="0" smtClean="0"/>
            <a:t>Pedestrian and forklift access</a:t>
          </a:r>
          <a:endParaRPr lang="en-SG" sz="1900" dirty="0"/>
        </a:p>
      </dgm:t>
    </dgm:pt>
    <dgm:pt modelId="{7E33CAFD-32F4-4F2D-A4D4-DDC3C6D1E4E7}" type="parTrans" cxnId="{1D75EBF0-E035-480B-851B-817A8468E237}">
      <dgm:prSet/>
      <dgm:spPr/>
      <dgm:t>
        <a:bodyPr/>
        <a:lstStyle/>
        <a:p>
          <a:endParaRPr lang="en-SG"/>
        </a:p>
      </dgm:t>
    </dgm:pt>
    <dgm:pt modelId="{5537203F-B367-408A-8217-A0C3D4518A72}" type="sibTrans" cxnId="{1D75EBF0-E035-480B-851B-817A8468E237}">
      <dgm:prSet/>
      <dgm:spPr/>
      <dgm:t>
        <a:bodyPr/>
        <a:lstStyle/>
        <a:p>
          <a:endParaRPr lang="en-SG"/>
        </a:p>
      </dgm:t>
    </dgm:pt>
    <dgm:pt modelId="{80F452BC-EC9E-416E-ACB3-AF71A2604232}">
      <dgm:prSet phldrT="[Text]" custT="1"/>
      <dgm:spPr/>
      <dgm:t>
        <a:bodyPr/>
        <a:lstStyle/>
        <a:p>
          <a:pPr>
            <a:spcAft>
              <a:spcPts val="0"/>
            </a:spcAft>
          </a:pPr>
          <a:r>
            <a:rPr lang="en-US" sz="1900" dirty="0" smtClean="0"/>
            <a:t>Anti-slip stairway strips</a:t>
          </a:r>
          <a:endParaRPr lang="en-SG" sz="1900" dirty="0"/>
        </a:p>
      </dgm:t>
    </dgm:pt>
    <dgm:pt modelId="{BB36F937-8F5B-4048-A540-DBF4AAB2E6DF}" type="parTrans" cxnId="{FDE0DFC2-E465-453B-9299-9F5C827CBF96}">
      <dgm:prSet/>
      <dgm:spPr/>
      <dgm:t>
        <a:bodyPr/>
        <a:lstStyle/>
        <a:p>
          <a:endParaRPr lang="en-SG"/>
        </a:p>
      </dgm:t>
    </dgm:pt>
    <dgm:pt modelId="{323A910E-1FD1-40CB-A7DA-CF22AE4D2062}" type="sibTrans" cxnId="{FDE0DFC2-E465-453B-9299-9F5C827CBF96}">
      <dgm:prSet/>
      <dgm:spPr/>
      <dgm:t>
        <a:bodyPr/>
        <a:lstStyle/>
        <a:p>
          <a:endParaRPr lang="en-SG"/>
        </a:p>
      </dgm:t>
    </dgm:pt>
    <dgm:pt modelId="{14FBDB0C-8C80-42B0-A99D-5C6B8130135A}">
      <dgm:prSet phldrT="[Text]" custT="1"/>
      <dgm:spPr/>
      <dgm:t>
        <a:bodyPr/>
        <a:lstStyle/>
        <a:p>
          <a:pPr>
            <a:spcAft>
              <a:spcPts val="0"/>
            </a:spcAft>
          </a:pPr>
          <a:r>
            <a:rPr lang="en-US" sz="1900" dirty="0" smtClean="0"/>
            <a:t>Keep free from obstruction</a:t>
          </a:r>
          <a:endParaRPr lang="en-SG" sz="1900" dirty="0"/>
        </a:p>
      </dgm:t>
    </dgm:pt>
    <dgm:pt modelId="{022B3669-B4AF-4BD0-9B74-6301115A062E}" type="parTrans" cxnId="{7A86D6AE-5252-4B1F-B2E4-DD3518762710}">
      <dgm:prSet/>
      <dgm:spPr/>
      <dgm:t>
        <a:bodyPr/>
        <a:lstStyle/>
        <a:p>
          <a:endParaRPr lang="en-SG"/>
        </a:p>
      </dgm:t>
    </dgm:pt>
    <dgm:pt modelId="{E39FB98F-D172-4B85-8C9D-DFBD5F9C8E8D}" type="sibTrans" cxnId="{7A86D6AE-5252-4B1F-B2E4-DD3518762710}">
      <dgm:prSet/>
      <dgm:spPr/>
      <dgm:t>
        <a:bodyPr/>
        <a:lstStyle/>
        <a:p>
          <a:endParaRPr lang="en-SG"/>
        </a:p>
      </dgm:t>
    </dgm:pt>
    <dgm:pt modelId="{36B7C695-6F9D-4CF0-8F5F-EC78745BD59A}">
      <dgm:prSet phldrT="[Text]" custT="1"/>
      <dgm:spPr/>
      <dgm:t>
        <a:bodyPr/>
        <a:lstStyle/>
        <a:p>
          <a:pPr>
            <a:spcAft>
              <a:spcPts val="0"/>
            </a:spcAft>
          </a:pPr>
          <a:r>
            <a:rPr lang="en-US" sz="1900" dirty="0" smtClean="0"/>
            <a:t>Blind </a:t>
          </a:r>
        </a:p>
        <a:p>
          <a:pPr>
            <a:spcAft>
              <a:spcPts val="0"/>
            </a:spcAft>
          </a:pPr>
          <a:r>
            <a:rPr lang="en-US" sz="1900" dirty="0" smtClean="0"/>
            <a:t>corners</a:t>
          </a:r>
          <a:endParaRPr lang="en-SG" sz="1900" dirty="0"/>
        </a:p>
      </dgm:t>
    </dgm:pt>
    <dgm:pt modelId="{F5F55D33-3409-4BDF-BA4C-5539EDE689D5}" type="parTrans" cxnId="{8FF19AA9-B8D9-48DA-8637-36039CC4297F}">
      <dgm:prSet/>
      <dgm:spPr/>
      <dgm:t>
        <a:bodyPr/>
        <a:lstStyle/>
        <a:p>
          <a:endParaRPr lang="en-SG"/>
        </a:p>
      </dgm:t>
    </dgm:pt>
    <dgm:pt modelId="{E1318562-7D28-46D7-9D15-F5147AC2FCF5}" type="sibTrans" cxnId="{8FF19AA9-B8D9-48DA-8637-36039CC4297F}">
      <dgm:prSet/>
      <dgm:spPr/>
      <dgm:t>
        <a:bodyPr/>
        <a:lstStyle/>
        <a:p>
          <a:endParaRPr lang="en-SG"/>
        </a:p>
      </dgm:t>
    </dgm:pt>
    <dgm:pt modelId="{D98F57E0-3A0B-40A6-B405-3BA442B3884E}">
      <dgm:prSet phldrT="[Text]" custT="1"/>
      <dgm:spPr/>
      <dgm:t>
        <a:bodyPr/>
        <a:lstStyle/>
        <a:p>
          <a:pPr>
            <a:spcAft>
              <a:spcPts val="0"/>
            </a:spcAft>
          </a:pPr>
          <a:r>
            <a:rPr lang="en-US" sz="1900" dirty="0" smtClean="0"/>
            <a:t>Proper labelling</a:t>
          </a:r>
          <a:endParaRPr lang="en-SG" sz="1900" dirty="0"/>
        </a:p>
      </dgm:t>
    </dgm:pt>
    <dgm:pt modelId="{FB6D361C-5E64-4E02-A9E3-30644AE54C83}" type="parTrans" cxnId="{CCBC748E-4CE4-471F-A329-74B7D050A540}">
      <dgm:prSet/>
      <dgm:spPr/>
      <dgm:t>
        <a:bodyPr/>
        <a:lstStyle/>
        <a:p>
          <a:endParaRPr lang="en-SG"/>
        </a:p>
      </dgm:t>
    </dgm:pt>
    <dgm:pt modelId="{6F5AE22C-08BC-4B94-8A52-E970A5BA7CA2}" type="sibTrans" cxnId="{CCBC748E-4CE4-471F-A329-74B7D050A540}">
      <dgm:prSet/>
      <dgm:spPr/>
      <dgm:t>
        <a:bodyPr/>
        <a:lstStyle/>
        <a:p>
          <a:endParaRPr lang="en-SG"/>
        </a:p>
      </dgm:t>
    </dgm:pt>
    <dgm:pt modelId="{8F3363C5-1E7F-4DBB-B2BE-373EAD4D59C8}">
      <dgm:prSet phldrT="[Text]" custT="1"/>
      <dgm:spPr/>
      <dgm:t>
        <a:bodyPr/>
        <a:lstStyle/>
        <a:p>
          <a:r>
            <a:rPr lang="en-US" sz="2400" b="1" dirty="0" smtClean="0"/>
            <a:t>Tools</a:t>
          </a:r>
          <a:endParaRPr lang="en-SG" sz="2800" b="1" dirty="0"/>
        </a:p>
      </dgm:t>
    </dgm:pt>
    <dgm:pt modelId="{2604FC08-70F4-444D-AE11-5D02BB6249AA}" type="parTrans" cxnId="{8C992886-2BB2-462D-A218-1B4E5765B2E6}">
      <dgm:prSet/>
      <dgm:spPr/>
      <dgm:t>
        <a:bodyPr/>
        <a:lstStyle/>
        <a:p>
          <a:endParaRPr lang="en-SG"/>
        </a:p>
      </dgm:t>
    </dgm:pt>
    <dgm:pt modelId="{EB1B574A-D03D-4EC1-A207-0DF98EDA6268}" type="sibTrans" cxnId="{8C992886-2BB2-462D-A218-1B4E5765B2E6}">
      <dgm:prSet/>
      <dgm:spPr/>
      <dgm:t>
        <a:bodyPr/>
        <a:lstStyle/>
        <a:p>
          <a:endParaRPr lang="en-SG"/>
        </a:p>
      </dgm:t>
    </dgm:pt>
    <dgm:pt modelId="{7E37270E-83A0-420C-9645-5A1494E7900D}">
      <dgm:prSet phldrT="[Text]" custT="1"/>
      <dgm:spPr/>
      <dgm:t>
        <a:bodyPr/>
        <a:lstStyle/>
        <a:p>
          <a:pPr>
            <a:spcAft>
              <a:spcPts val="0"/>
            </a:spcAft>
          </a:pPr>
          <a:r>
            <a:rPr lang="en-US" sz="1900" dirty="0" smtClean="0"/>
            <a:t>Return to designated location</a:t>
          </a:r>
          <a:endParaRPr lang="en-SG" sz="1900" dirty="0"/>
        </a:p>
      </dgm:t>
    </dgm:pt>
    <dgm:pt modelId="{B74275B9-A0CB-4D29-91CC-33957F3F9772}" type="parTrans" cxnId="{4F9ECE30-BED5-405E-B7C9-DC44F8567542}">
      <dgm:prSet/>
      <dgm:spPr/>
      <dgm:t>
        <a:bodyPr/>
        <a:lstStyle/>
        <a:p>
          <a:endParaRPr lang="en-SG"/>
        </a:p>
      </dgm:t>
    </dgm:pt>
    <dgm:pt modelId="{292ACA90-7FA2-40E0-B41F-46D5B59C62B1}" type="sibTrans" cxnId="{4F9ECE30-BED5-405E-B7C9-DC44F8567542}">
      <dgm:prSet/>
      <dgm:spPr/>
      <dgm:t>
        <a:bodyPr/>
        <a:lstStyle/>
        <a:p>
          <a:endParaRPr lang="en-SG"/>
        </a:p>
      </dgm:t>
    </dgm:pt>
    <dgm:pt modelId="{08F91245-3267-4D64-86AD-86DFCB5C3BD7}">
      <dgm:prSet phldrT="[Text]" custT="1"/>
      <dgm:spPr/>
      <dgm:t>
        <a:bodyPr/>
        <a:lstStyle/>
        <a:p>
          <a:pPr>
            <a:spcAft>
              <a:spcPts val="0"/>
            </a:spcAft>
          </a:pPr>
          <a:r>
            <a:rPr lang="en-US" sz="1900" dirty="0" smtClean="0"/>
            <a:t>Visual controls</a:t>
          </a:r>
          <a:endParaRPr lang="en-SG" sz="1900" dirty="0"/>
        </a:p>
      </dgm:t>
    </dgm:pt>
    <dgm:pt modelId="{2D682FEA-11BE-4960-948E-11852ABE211A}" type="parTrans" cxnId="{D6B6F19D-6C43-4A31-8BF7-B148CC907360}">
      <dgm:prSet/>
      <dgm:spPr/>
      <dgm:t>
        <a:bodyPr/>
        <a:lstStyle/>
        <a:p>
          <a:endParaRPr lang="en-SG"/>
        </a:p>
      </dgm:t>
    </dgm:pt>
    <dgm:pt modelId="{0FB10E52-8268-4A03-ADBB-1C7320B55758}" type="sibTrans" cxnId="{D6B6F19D-6C43-4A31-8BF7-B148CC907360}">
      <dgm:prSet/>
      <dgm:spPr/>
      <dgm:t>
        <a:bodyPr/>
        <a:lstStyle/>
        <a:p>
          <a:endParaRPr lang="en-SG"/>
        </a:p>
      </dgm:t>
    </dgm:pt>
    <dgm:pt modelId="{72B484B9-E66B-40F4-9FD3-5217881B178F}" type="pres">
      <dgm:prSet presAssocID="{1A73FCAA-4734-4CC3-8697-320B74E6AF98}" presName="diagram" presStyleCnt="0">
        <dgm:presLayoutVars>
          <dgm:chPref val="1"/>
          <dgm:dir/>
          <dgm:animOne val="branch"/>
          <dgm:animLvl val="lvl"/>
          <dgm:resizeHandles/>
        </dgm:presLayoutVars>
      </dgm:prSet>
      <dgm:spPr/>
      <dgm:t>
        <a:bodyPr/>
        <a:lstStyle/>
        <a:p>
          <a:endParaRPr lang="en-SG"/>
        </a:p>
      </dgm:t>
    </dgm:pt>
    <dgm:pt modelId="{47240966-9071-470C-BCDF-BB6D98173018}" type="pres">
      <dgm:prSet presAssocID="{9FAA9F3A-108A-4334-86D5-00A700D7C346}" presName="root" presStyleCnt="0"/>
      <dgm:spPr/>
    </dgm:pt>
    <dgm:pt modelId="{7059B1FE-0FF7-46A6-948F-A11764406EC5}" type="pres">
      <dgm:prSet presAssocID="{9FAA9F3A-108A-4334-86D5-00A700D7C346}" presName="rootComposite" presStyleCnt="0"/>
      <dgm:spPr/>
    </dgm:pt>
    <dgm:pt modelId="{39620509-9510-450C-BC1C-91AB4F974EBB}" type="pres">
      <dgm:prSet presAssocID="{9FAA9F3A-108A-4334-86D5-00A700D7C346}" presName="rootText" presStyleLbl="node1" presStyleIdx="0" presStyleCnt="4"/>
      <dgm:spPr/>
      <dgm:t>
        <a:bodyPr/>
        <a:lstStyle/>
        <a:p>
          <a:endParaRPr lang="en-SG"/>
        </a:p>
      </dgm:t>
    </dgm:pt>
    <dgm:pt modelId="{BC60D6E0-EF92-48B4-96AA-2C515CFAC32C}" type="pres">
      <dgm:prSet presAssocID="{9FAA9F3A-108A-4334-86D5-00A700D7C346}" presName="rootConnector" presStyleLbl="node1" presStyleIdx="0" presStyleCnt="4"/>
      <dgm:spPr/>
      <dgm:t>
        <a:bodyPr/>
        <a:lstStyle/>
        <a:p>
          <a:endParaRPr lang="en-SG"/>
        </a:p>
      </dgm:t>
    </dgm:pt>
    <dgm:pt modelId="{D229F27D-1B3C-4D76-A90C-1F34EFCE2C31}" type="pres">
      <dgm:prSet presAssocID="{9FAA9F3A-108A-4334-86D5-00A700D7C346}" presName="childShape" presStyleCnt="0"/>
      <dgm:spPr/>
    </dgm:pt>
    <dgm:pt modelId="{841E070E-F2A6-4D5A-8E96-CF2C14CCFD60}" type="pres">
      <dgm:prSet presAssocID="{022B3669-B4AF-4BD0-9B74-6301115A062E}" presName="Name13" presStyleLbl="parChTrans1D2" presStyleIdx="0" presStyleCnt="12"/>
      <dgm:spPr/>
      <dgm:t>
        <a:bodyPr/>
        <a:lstStyle/>
        <a:p>
          <a:endParaRPr lang="en-SG"/>
        </a:p>
      </dgm:t>
    </dgm:pt>
    <dgm:pt modelId="{DA5C1F1F-55DD-438A-9AD4-C417E517139F}" type="pres">
      <dgm:prSet presAssocID="{14FBDB0C-8C80-42B0-A99D-5C6B8130135A}" presName="childText" presStyleLbl="bgAcc1" presStyleIdx="0" presStyleCnt="12" custLinFactNeighborX="14685" custLinFactNeighborY="5754">
        <dgm:presLayoutVars>
          <dgm:bulletEnabled val="1"/>
        </dgm:presLayoutVars>
      </dgm:prSet>
      <dgm:spPr/>
      <dgm:t>
        <a:bodyPr/>
        <a:lstStyle/>
        <a:p>
          <a:endParaRPr lang="en-SG"/>
        </a:p>
      </dgm:t>
    </dgm:pt>
    <dgm:pt modelId="{80CEAE7D-CE3F-4DB7-8EF7-AF4DD6CA2344}" type="pres">
      <dgm:prSet presAssocID="{F5F55D33-3409-4BDF-BA4C-5539EDE689D5}" presName="Name13" presStyleLbl="parChTrans1D2" presStyleIdx="1" presStyleCnt="12"/>
      <dgm:spPr/>
      <dgm:t>
        <a:bodyPr/>
        <a:lstStyle/>
        <a:p>
          <a:endParaRPr lang="en-SG"/>
        </a:p>
      </dgm:t>
    </dgm:pt>
    <dgm:pt modelId="{DF26B75B-FF0C-488F-BC75-C2EE7C16E75B}" type="pres">
      <dgm:prSet presAssocID="{36B7C695-6F9D-4CF0-8F5F-EC78745BD59A}" presName="childText" presStyleLbl="bgAcc1" presStyleIdx="1" presStyleCnt="12" custLinFactNeighborX="14685" custLinFactNeighborY="5754">
        <dgm:presLayoutVars>
          <dgm:bulletEnabled val="1"/>
        </dgm:presLayoutVars>
      </dgm:prSet>
      <dgm:spPr/>
      <dgm:t>
        <a:bodyPr/>
        <a:lstStyle/>
        <a:p>
          <a:endParaRPr lang="en-SG"/>
        </a:p>
      </dgm:t>
    </dgm:pt>
    <dgm:pt modelId="{AB15F2BB-6BF5-4D1E-8049-31F60019FFF1}" type="pres">
      <dgm:prSet presAssocID="{BB36F937-8F5B-4048-A540-DBF4AAB2E6DF}" presName="Name13" presStyleLbl="parChTrans1D2" presStyleIdx="2" presStyleCnt="12"/>
      <dgm:spPr/>
      <dgm:t>
        <a:bodyPr/>
        <a:lstStyle/>
        <a:p>
          <a:endParaRPr lang="en-SG"/>
        </a:p>
      </dgm:t>
    </dgm:pt>
    <dgm:pt modelId="{665579AF-6031-48C0-A750-02D86F527D7D}" type="pres">
      <dgm:prSet presAssocID="{80F452BC-EC9E-416E-ACB3-AF71A2604232}" presName="childText" presStyleLbl="bgAcc1" presStyleIdx="2" presStyleCnt="12" custLinFactNeighborX="14685" custLinFactNeighborY="5754">
        <dgm:presLayoutVars>
          <dgm:bulletEnabled val="1"/>
        </dgm:presLayoutVars>
      </dgm:prSet>
      <dgm:spPr/>
      <dgm:t>
        <a:bodyPr/>
        <a:lstStyle/>
        <a:p>
          <a:endParaRPr lang="en-SG"/>
        </a:p>
      </dgm:t>
    </dgm:pt>
    <dgm:pt modelId="{BB4B653E-FF5F-46A9-ABE5-2559B0A6587D}" type="pres">
      <dgm:prSet presAssocID="{902DFC38-6413-4422-856F-47494A9FC18B}" presName="root" presStyleCnt="0"/>
      <dgm:spPr/>
    </dgm:pt>
    <dgm:pt modelId="{6E4BE9A9-217C-4529-AAC5-2F9E00369D31}" type="pres">
      <dgm:prSet presAssocID="{902DFC38-6413-4422-856F-47494A9FC18B}" presName="rootComposite" presStyleCnt="0"/>
      <dgm:spPr/>
    </dgm:pt>
    <dgm:pt modelId="{1C14FF27-79A0-4ED5-9C52-84C8BC100527}" type="pres">
      <dgm:prSet presAssocID="{902DFC38-6413-4422-856F-47494A9FC18B}" presName="rootText" presStyleLbl="node1" presStyleIdx="1" presStyleCnt="4"/>
      <dgm:spPr/>
      <dgm:t>
        <a:bodyPr/>
        <a:lstStyle/>
        <a:p>
          <a:endParaRPr lang="en-SG"/>
        </a:p>
      </dgm:t>
    </dgm:pt>
    <dgm:pt modelId="{F1A2E768-F549-49A2-AD64-3130A84850C6}" type="pres">
      <dgm:prSet presAssocID="{902DFC38-6413-4422-856F-47494A9FC18B}" presName="rootConnector" presStyleLbl="node1" presStyleIdx="1" presStyleCnt="4"/>
      <dgm:spPr/>
      <dgm:t>
        <a:bodyPr/>
        <a:lstStyle/>
        <a:p>
          <a:endParaRPr lang="en-SG"/>
        </a:p>
      </dgm:t>
    </dgm:pt>
    <dgm:pt modelId="{7B935900-74D3-440A-8E3F-175249BFE746}" type="pres">
      <dgm:prSet presAssocID="{902DFC38-6413-4422-856F-47494A9FC18B}" presName="childShape" presStyleCnt="0"/>
      <dgm:spPr/>
    </dgm:pt>
    <dgm:pt modelId="{7E3DADAB-2472-4328-B339-DE11F66E3B20}" type="pres">
      <dgm:prSet presAssocID="{21A83C6E-AE12-4D50-BA60-49FAA604D2A9}" presName="Name13" presStyleLbl="parChTrans1D2" presStyleIdx="3" presStyleCnt="12"/>
      <dgm:spPr/>
      <dgm:t>
        <a:bodyPr/>
        <a:lstStyle/>
        <a:p>
          <a:endParaRPr lang="en-SG"/>
        </a:p>
      </dgm:t>
    </dgm:pt>
    <dgm:pt modelId="{674BC951-A2A7-4A09-8E3C-64CCE7E89E0E}" type="pres">
      <dgm:prSet presAssocID="{800E11CD-949C-44B9-9E0F-8E9F7ABA7E5B}" presName="childText" presStyleLbl="bgAcc1" presStyleIdx="3" presStyleCnt="12" custLinFactNeighborX="14685" custLinFactNeighborY="5754">
        <dgm:presLayoutVars>
          <dgm:bulletEnabled val="1"/>
        </dgm:presLayoutVars>
      </dgm:prSet>
      <dgm:spPr/>
      <dgm:t>
        <a:bodyPr/>
        <a:lstStyle/>
        <a:p>
          <a:endParaRPr lang="en-SG"/>
        </a:p>
      </dgm:t>
    </dgm:pt>
    <dgm:pt modelId="{D46803CC-9CF9-4DD2-94A2-194F4D4F2D22}" type="pres">
      <dgm:prSet presAssocID="{98AD1017-142C-425E-A3E6-BF67B548BF4A}" presName="Name13" presStyleLbl="parChTrans1D2" presStyleIdx="4" presStyleCnt="12"/>
      <dgm:spPr/>
      <dgm:t>
        <a:bodyPr/>
        <a:lstStyle/>
        <a:p>
          <a:endParaRPr lang="en-SG"/>
        </a:p>
      </dgm:t>
    </dgm:pt>
    <dgm:pt modelId="{5E372C42-F89C-43AA-8F53-D02F753F73F8}" type="pres">
      <dgm:prSet presAssocID="{1D65EB47-A92A-48D2-88FB-50727EB0A57A}" presName="childText" presStyleLbl="bgAcc1" presStyleIdx="4" presStyleCnt="12" custLinFactNeighborX="14685" custLinFactNeighborY="5754">
        <dgm:presLayoutVars>
          <dgm:bulletEnabled val="1"/>
        </dgm:presLayoutVars>
      </dgm:prSet>
      <dgm:spPr/>
      <dgm:t>
        <a:bodyPr/>
        <a:lstStyle/>
        <a:p>
          <a:endParaRPr lang="en-SG"/>
        </a:p>
      </dgm:t>
    </dgm:pt>
    <dgm:pt modelId="{F1FF2C59-48DA-4A70-9FEA-83CD1590C629}" type="pres">
      <dgm:prSet presAssocID="{AAEE76D8-9EDB-4416-B1D2-B2A38AFE12A3}" presName="Name13" presStyleLbl="parChTrans1D2" presStyleIdx="5" presStyleCnt="12"/>
      <dgm:spPr/>
      <dgm:t>
        <a:bodyPr/>
        <a:lstStyle/>
        <a:p>
          <a:endParaRPr lang="en-SG"/>
        </a:p>
      </dgm:t>
    </dgm:pt>
    <dgm:pt modelId="{947D689B-D5F2-4D3B-B906-8711D190DFDB}" type="pres">
      <dgm:prSet presAssocID="{8CCE7C1C-A0D0-4F0C-BA90-3A3829A946B3}" presName="childText" presStyleLbl="bgAcc1" presStyleIdx="5" presStyleCnt="12" custLinFactNeighborX="14685" custLinFactNeighborY="5754">
        <dgm:presLayoutVars>
          <dgm:bulletEnabled val="1"/>
        </dgm:presLayoutVars>
      </dgm:prSet>
      <dgm:spPr/>
      <dgm:t>
        <a:bodyPr/>
        <a:lstStyle/>
        <a:p>
          <a:endParaRPr lang="en-SG"/>
        </a:p>
      </dgm:t>
    </dgm:pt>
    <dgm:pt modelId="{3DAA7717-C5AA-4752-B3DE-EA7615EF4C5D}" type="pres">
      <dgm:prSet presAssocID="{FA021E67-C852-4A0E-ADC1-3448960EEACD}" presName="root" presStyleCnt="0"/>
      <dgm:spPr/>
    </dgm:pt>
    <dgm:pt modelId="{844CB19C-499C-441B-AAC4-ED288B7CA4F9}" type="pres">
      <dgm:prSet presAssocID="{FA021E67-C852-4A0E-ADC1-3448960EEACD}" presName="rootComposite" presStyleCnt="0"/>
      <dgm:spPr/>
    </dgm:pt>
    <dgm:pt modelId="{9F21B261-4DC0-4987-AF68-5A3ADB4FD024}" type="pres">
      <dgm:prSet presAssocID="{FA021E67-C852-4A0E-ADC1-3448960EEACD}" presName="rootText" presStyleLbl="node1" presStyleIdx="2" presStyleCnt="4"/>
      <dgm:spPr/>
      <dgm:t>
        <a:bodyPr/>
        <a:lstStyle/>
        <a:p>
          <a:endParaRPr lang="en-SG"/>
        </a:p>
      </dgm:t>
    </dgm:pt>
    <dgm:pt modelId="{B72B930F-11AE-4C56-ACCD-FA027678DBAB}" type="pres">
      <dgm:prSet presAssocID="{FA021E67-C852-4A0E-ADC1-3448960EEACD}" presName="rootConnector" presStyleLbl="node1" presStyleIdx="2" presStyleCnt="4"/>
      <dgm:spPr/>
      <dgm:t>
        <a:bodyPr/>
        <a:lstStyle/>
        <a:p>
          <a:endParaRPr lang="en-SG"/>
        </a:p>
      </dgm:t>
    </dgm:pt>
    <dgm:pt modelId="{8E44D3B3-35E4-4BAF-8AF2-048FE4ACC0DA}" type="pres">
      <dgm:prSet presAssocID="{FA021E67-C852-4A0E-ADC1-3448960EEACD}" presName="childShape" presStyleCnt="0"/>
      <dgm:spPr/>
    </dgm:pt>
    <dgm:pt modelId="{651A3C39-7CB2-4A75-A2D4-BE7DEC78EF5F}" type="pres">
      <dgm:prSet presAssocID="{81D6D2B8-BB27-4ACC-8E8C-261557111570}" presName="Name13" presStyleLbl="parChTrans1D2" presStyleIdx="6" presStyleCnt="12"/>
      <dgm:spPr/>
      <dgm:t>
        <a:bodyPr/>
        <a:lstStyle/>
        <a:p>
          <a:endParaRPr lang="en-SG"/>
        </a:p>
      </dgm:t>
    </dgm:pt>
    <dgm:pt modelId="{3AF02706-4037-4835-B24A-85F4BC6E66EE}" type="pres">
      <dgm:prSet presAssocID="{095D5489-657C-4617-96CD-35498867131A}" presName="childText" presStyleLbl="bgAcc1" presStyleIdx="6" presStyleCnt="12" custLinFactNeighborX="7108" custLinFactNeighborY="10764">
        <dgm:presLayoutVars>
          <dgm:bulletEnabled val="1"/>
        </dgm:presLayoutVars>
      </dgm:prSet>
      <dgm:spPr/>
      <dgm:t>
        <a:bodyPr/>
        <a:lstStyle/>
        <a:p>
          <a:endParaRPr lang="en-SG"/>
        </a:p>
      </dgm:t>
    </dgm:pt>
    <dgm:pt modelId="{8F548765-94D3-436D-BA42-3A7D430BA4CD}" type="pres">
      <dgm:prSet presAssocID="{7E33CAFD-32F4-4F2D-A4D4-DDC3C6D1E4E7}" presName="Name13" presStyleLbl="parChTrans1D2" presStyleIdx="7" presStyleCnt="12"/>
      <dgm:spPr/>
      <dgm:t>
        <a:bodyPr/>
        <a:lstStyle/>
        <a:p>
          <a:endParaRPr lang="en-SG"/>
        </a:p>
      </dgm:t>
    </dgm:pt>
    <dgm:pt modelId="{49872AC2-5B48-49CA-A862-2D95F8C4DE7C}" type="pres">
      <dgm:prSet presAssocID="{15BA14FB-E85A-448D-BB84-4E515C9ABCA3}" presName="childText" presStyleLbl="bgAcc1" presStyleIdx="7" presStyleCnt="12" custLinFactNeighborX="7108" custLinFactNeighborY="3251">
        <dgm:presLayoutVars>
          <dgm:bulletEnabled val="1"/>
        </dgm:presLayoutVars>
      </dgm:prSet>
      <dgm:spPr/>
      <dgm:t>
        <a:bodyPr/>
        <a:lstStyle/>
        <a:p>
          <a:endParaRPr lang="en-SG"/>
        </a:p>
      </dgm:t>
    </dgm:pt>
    <dgm:pt modelId="{38789EC5-7433-48E9-9C1F-03B5AB0D1AB5}" type="pres">
      <dgm:prSet presAssocID="{FB6D361C-5E64-4E02-A9E3-30644AE54C83}" presName="Name13" presStyleLbl="parChTrans1D2" presStyleIdx="8" presStyleCnt="12"/>
      <dgm:spPr/>
      <dgm:t>
        <a:bodyPr/>
        <a:lstStyle/>
        <a:p>
          <a:endParaRPr lang="en-SG"/>
        </a:p>
      </dgm:t>
    </dgm:pt>
    <dgm:pt modelId="{C9608E69-897F-4C69-924A-D125E9C199ED}" type="pres">
      <dgm:prSet presAssocID="{D98F57E0-3A0B-40A6-B405-3BA442B3884E}" presName="childText" presStyleLbl="bgAcc1" presStyleIdx="8" presStyleCnt="12" custLinFactNeighborX="7108" custLinFactNeighborY="2877">
        <dgm:presLayoutVars>
          <dgm:bulletEnabled val="1"/>
        </dgm:presLayoutVars>
      </dgm:prSet>
      <dgm:spPr/>
      <dgm:t>
        <a:bodyPr/>
        <a:lstStyle/>
        <a:p>
          <a:endParaRPr lang="en-SG"/>
        </a:p>
      </dgm:t>
    </dgm:pt>
    <dgm:pt modelId="{F08CF6EA-3996-44CA-844A-15E6D003F332}" type="pres">
      <dgm:prSet presAssocID="{8F3363C5-1E7F-4DBB-B2BE-373EAD4D59C8}" presName="root" presStyleCnt="0"/>
      <dgm:spPr/>
    </dgm:pt>
    <dgm:pt modelId="{E1A93E5C-9BE1-48F4-80CD-F0C8C294FB78}" type="pres">
      <dgm:prSet presAssocID="{8F3363C5-1E7F-4DBB-B2BE-373EAD4D59C8}" presName="rootComposite" presStyleCnt="0"/>
      <dgm:spPr/>
    </dgm:pt>
    <dgm:pt modelId="{9F5BF8C0-68A3-4EFC-BDA9-5EF3A40BA988}" type="pres">
      <dgm:prSet presAssocID="{8F3363C5-1E7F-4DBB-B2BE-373EAD4D59C8}" presName="rootText" presStyleLbl="node1" presStyleIdx="3" presStyleCnt="4"/>
      <dgm:spPr/>
      <dgm:t>
        <a:bodyPr/>
        <a:lstStyle/>
        <a:p>
          <a:endParaRPr lang="en-SG"/>
        </a:p>
      </dgm:t>
    </dgm:pt>
    <dgm:pt modelId="{205BA054-8D39-486B-8209-9CC8F374EFFD}" type="pres">
      <dgm:prSet presAssocID="{8F3363C5-1E7F-4DBB-B2BE-373EAD4D59C8}" presName="rootConnector" presStyleLbl="node1" presStyleIdx="3" presStyleCnt="4"/>
      <dgm:spPr/>
      <dgm:t>
        <a:bodyPr/>
        <a:lstStyle/>
        <a:p>
          <a:endParaRPr lang="en-SG"/>
        </a:p>
      </dgm:t>
    </dgm:pt>
    <dgm:pt modelId="{56EB01E8-36D5-4A28-B836-E168CF4865CC}" type="pres">
      <dgm:prSet presAssocID="{8F3363C5-1E7F-4DBB-B2BE-373EAD4D59C8}" presName="childShape" presStyleCnt="0"/>
      <dgm:spPr/>
    </dgm:pt>
    <dgm:pt modelId="{ADB2F6CF-3764-4908-9F87-6E659EEB778A}" type="pres">
      <dgm:prSet presAssocID="{B74275B9-A0CB-4D29-91CC-33957F3F9772}" presName="Name13" presStyleLbl="parChTrans1D2" presStyleIdx="9" presStyleCnt="12"/>
      <dgm:spPr/>
      <dgm:t>
        <a:bodyPr/>
        <a:lstStyle/>
        <a:p>
          <a:endParaRPr lang="en-SG"/>
        </a:p>
      </dgm:t>
    </dgm:pt>
    <dgm:pt modelId="{964E0F1C-DF77-436A-B0A1-DF58B52DFC60}" type="pres">
      <dgm:prSet presAssocID="{7E37270E-83A0-420C-9645-5A1494E7900D}" presName="childText" presStyleLbl="bgAcc1" presStyleIdx="9" presStyleCnt="12" custLinFactNeighborX="7217" custLinFactNeighborY="5754">
        <dgm:presLayoutVars>
          <dgm:bulletEnabled val="1"/>
        </dgm:presLayoutVars>
      </dgm:prSet>
      <dgm:spPr/>
      <dgm:t>
        <a:bodyPr/>
        <a:lstStyle/>
        <a:p>
          <a:endParaRPr lang="en-SG"/>
        </a:p>
      </dgm:t>
    </dgm:pt>
    <dgm:pt modelId="{ECEC1042-A742-4264-A5A6-63E77B980A03}" type="pres">
      <dgm:prSet presAssocID="{2D682FEA-11BE-4960-948E-11852ABE211A}" presName="Name13" presStyleLbl="parChTrans1D2" presStyleIdx="10" presStyleCnt="12"/>
      <dgm:spPr/>
      <dgm:t>
        <a:bodyPr/>
        <a:lstStyle/>
        <a:p>
          <a:endParaRPr lang="en-SG"/>
        </a:p>
      </dgm:t>
    </dgm:pt>
    <dgm:pt modelId="{1AED9E2B-FD35-49F9-AC41-C4C21563F832}" type="pres">
      <dgm:prSet presAssocID="{08F91245-3267-4D64-86AD-86DFCB5C3BD7}" presName="childText" presStyleLbl="bgAcc1" presStyleIdx="10" presStyleCnt="12" custLinFactNeighborX="7217" custLinFactNeighborY="5754">
        <dgm:presLayoutVars>
          <dgm:bulletEnabled val="1"/>
        </dgm:presLayoutVars>
      </dgm:prSet>
      <dgm:spPr/>
      <dgm:t>
        <a:bodyPr/>
        <a:lstStyle/>
        <a:p>
          <a:endParaRPr lang="en-SG"/>
        </a:p>
      </dgm:t>
    </dgm:pt>
    <dgm:pt modelId="{5C870066-4C8E-4571-91BB-C1D5D9B4E55B}" type="pres">
      <dgm:prSet presAssocID="{3EBE4D8A-2F37-4CC7-ADFA-949F4E5746E6}" presName="Name13" presStyleLbl="parChTrans1D2" presStyleIdx="11" presStyleCnt="12"/>
      <dgm:spPr/>
      <dgm:t>
        <a:bodyPr/>
        <a:lstStyle/>
        <a:p>
          <a:endParaRPr lang="en-SG"/>
        </a:p>
      </dgm:t>
    </dgm:pt>
    <dgm:pt modelId="{CC0017B3-2BE8-4432-9CBE-8ED77D851A5B}" type="pres">
      <dgm:prSet presAssocID="{61C161D9-6341-43A4-8191-0FDDC7EFB9AD}" presName="childText" presStyleLbl="bgAcc1" presStyleIdx="11" presStyleCnt="12">
        <dgm:presLayoutVars>
          <dgm:bulletEnabled val="1"/>
        </dgm:presLayoutVars>
      </dgm:prSet>
      <dgm:spPr/>
      <dgm:t>
        <a:bodyPr/>
        <a:lstStyle/>
        <a:p>
          <a:endParaRPr lang="en-SG"/>
        </a:p>
      </dgm:t>
    </dgm:pt>
  </dgm:ptLst>
  <dgm:cxnLst>
    <dgm:cxn modelId="{6EDB90C3-6D1B-4707-A359-0E75124A856C}" srcId="{1A73FCAA-4734-4CC3-8697-320B74E6AF98}" destId="{FA021E67-C852-4A0E-ADC1-3448960EEACD}" srcOrd="2" destOrd="0" parTransId="{83DE64D0-93B7-410F-B9B1-DC2E2BB795BD}" sibTransId="{EB47DA6D-B73B-4EA2-84CD-0F4C66469B75}"/>
    <dgm:cxn modelId="{E973E52D-7C22-4BDA-8027-D0098AB13CF2}" type="presOf" srcId="{1A73FCAA-4734-4CC3-8697-320B74E6AF98}" destId="{72B484B9-E66B-40F4-9FD3-5217881B178F}" srcOrd="0" destOrd="0" presId="urn:microsoft.com/office/officeart/2005/8/layout/hierarchy3"/>
    <dgm:cxn modelId="{FC616BF0-3E2A-4B92-BE0F-88BD4BFCF40B}" type="presOf" srcId="{9FAA9F3A-108A-4334-86D5-00A700D7C346}" destId="{BC60D6E0-EF92-48B4-96AA-2C515CFAC32C}" srcOrd="1" destOrd="0" presId="urn:microsoft.com/office/officeart/2005/8/layout/hierarchy3"/>
    <dgm:cxn modelId="{7D582F2E-574F-4FEB-8AFB-7BBEDCA4B029}" type="presOf" srcId="{81D6D2B8-BB27-4ACC-8E8C-261557111570}" destId="{651A3C39-7CB2-4A75-A2D4-BE7DEC78EF5F}" srcOrd="0" destOrd="0" presId="urn:microsoft.com/office/officeart/2005/8/layout/hierarchy3"/>
    <dgm:cxn modelId="{808F027E-E463-44C5-B443-68FF57AF7F7D}" type="presOf" srcId="{98AD1017-142C-425E-A3E6-BF67B548BF4A}" destId="{D46803CC-9CF9-4DD2-94A2-194F4D4F2D22}" srcOrd="0" destOrd="0" presId="urn:microsoft.com/office/officeart/2005/8/layout/hierarchy3"/>
    <dgm:cxn modelId="{970A9184-F1EC-4B21-8403-FA88CEC6C13E}" type="presOf" srcId="{61C161D9-6341-43A4-8191-0FDDC7EFB9AD}" destId="{CC0017B3-2BE8-4432-9CBE-8ED77D851A5B}" srcOrd="0" destOrd="0" presId="urn:microsoft.com/office/officeart/2005/8/layout/hierarchy3"/>
    <dgm:cxn modelId="{CCBC748E-4CE4-471F-A329-74B7D050A540}" srcId="{FA021E67-C852-4A0E-ADC1-3448960EEACD}" destId="{D98F57E0-3A0B-40A6-B405-3BA442B3884E}" srcOrd="2" destOrd="0" parTransId="{FB6D361C-5E64-4E02-A9E3-30644AE54C83}" sibTransId="{6F5AE22C-08BC-4B94-8A52-E970A5BA7CA2}"/>
    <dgm:cxn modelId="{C65D77C0-69CF-46CD-AE17-F1FD3151E445}" srcId="{902DFC38-6413-4422-856F-47494A9FC18B}" destId="{8CCE7C1C-A0D0-4F0C-BA90-3A3829A946B3}" srcOrd="2" destOrd="0" parTransId="{AAEE76D8-9EDB-4416-B1D2-B2A38AFE12A3}" sibTransId="{835DF06F-2732-4DF9-A504-74990BF87877}"/>
    <dgm:cxn modelId="{A9E36B90-400B-4BD8-A202-CF618BF2E6C1}" type="presOf" srcId="{8CCE7C1C-A0D0-4F0C-BA90-3A3829A946B3}" destId="{947D689B-D5F2-4D3B-B906-8711D190DFDB}" srcOrd="0" destOrd="0" presId="urn:microsoft.com/office/officeart/2005/8/layout/hierarchy3"/>
    <dgm:cxn modelId="{FDE0DFC2-E465-453B-9299-9F5C827CBF96}" srcId="{9FAA9F3A-108A-4334-86D5-00A700D7C346}" destId="{80F452BC-EC9E-416E-ACB3-AF71A2604232}" srcOrd="2" destOrd="0" parTransId="{BB36F937-8F5B-4048-A540-DBF4AAB2E6DF}" sibTransId="{323A910E-1FD1-40CB-A7DA-CF22AE4D2062}"/>
    <dgm:cxn modelId="{07E3C911-25CD-4671-8F21-1E6D2BD72723}" type="presOf" srcId="{7E37270E-83A0-420C-9645-5A1494E7900D}" destId="{964E0F1C-DF77-436A-B0A1-DF58B52DFC60}" srcOrd="0" destOrd="0" presId="urn:microsoft.com/office/officeart/2005/8/layout/hierarchy3"/>
    <dgm:cxn modelId="{5E985B01-62BB-4FA1-BB0E-607B5DE723E9}" type="presOf" srcId="{095D5489-657C-4617-96CD-35498867131A}" destId="{3AF02706-4037-4835-B24A-85F4BC6E66EE}" srcOrd="0" destOrd="0" presId="urn:microsoft.com/office/officeart/2005/8/layout/hierarchy3"/>
    <dgm:cxn modelId="{1D75EBF0-E035-480B-851B-817A8468E237}" srcId="{FA021E67-C852-4A0E-ADC1-3448960EEACD}" destId="{15BA14FB-E85A-448D-BB84-4E515C9ABCA3}" srcOrd="1" destOrd="0" parTransId="{7E33CAFD-32F4-4F2D-A4D4-DDC3C6D1E4E7}" sibTransId="{5537203F-B367-408A-8217-A0C3D4518A72}"/>
    <dgm:cxn modelId="{7E6D7D2F-F2D3-491F-87AF-739C82EC1FE0}" type="presOf" srcId="{022B3669-B4AF-4BD0-9B74-6301115A062E}" destId="{841E070E-F2A6-4D5A-8E96-CF2C14CCFD60}" srcOrd="0" destOrd="0" presId="urn:microsoft.com/office/officeart/2005/8/layout/hierarchy3"/>
    <dgm:cxn modelId="{D4CC1AC1-DEED-4093-98D0-B7C33A955F26}" type="presOf" srcId="{2D682FEA-11BE-4960-948E-11852ABE211A}" destId="{ECEC1042-A742-4264-A5A6-63E77B980A03}" srcOrd="0" destOrd="0" presId="urn:microsoft.com/office/officeart/2005/8/layout/hierarchy3"/>
    <dgm:cxn modelId="{F3FA78C3-0225-471F-9A75-8863932C8AF5}" srcId="{902DFC38-6413-4422-856F-47494A9FC18B}" destId="{1D65EB47-A92A-48D2-88FB-50727EB0A57A}" srcOrd="1" destOrd="0" parTransId="{98AD1017-142C-425E-A3E6-BF67B548BF4A}" sibTransId="{37BFD0BF-BC94-4D9C-9B4E-BFDCA2B72010}"/>
    <dgm:cxn modelId="{CA7FB88F-0534-4528-8106-B8CD33B0C1FF}" type="presOf" srcId="{36B7C695-6F9D-4CF0-8F5F-EC78745BD59A}" destId="{DF26B75B-FF0C-488F-BC75-C2EE7C16E75B}" srcOrd="0" destOrd="0" presId="urn:microsoft.com/office/officeart/2005/8/layout/hierarchy3"/>
    <dgm:cxn modelId="{FB19681D-9D89-4567-92FC-5E0E75EB6F24}" type="presOf" srcId="{7E33CAFD-32F4-4F2D-A4D4-DDC3C6D1E4E7}" destId="{8F548765-94D3-436D-BA42-3A7D430BA4CD}" srcOrd="0" destOrd="0" presId="urn:microsoft.com/office/officeart/2005/8/layout/hierarchy3"/>
    <dgm:cxn modelId="{1E081ADA-E2BF-44FA-8A1C-FFD23044D99B}" type="presOf" srcId="{AAEE76D8-9EDB-4416-B1D2-B2A38AFE12A3}" destId="{F1FF2C59-48DA-4A70-9FEA-83CD1590C629}" srcOrd="0" destOrd="0" presId="urn:microsoft.com/office/officeart/2005/8/layout/hierarchy3"/>
    <dgm:cxn modelId="{4DBFCE79-CD3D-40E8-A28E-A17296352113}" type="presOf" srcId="{902DFC38-6413-4422-856F-47494A9FC18B}" destId="{1C14FF27-79A0-4ED5-9C52-84C8BC100527}" srcOrd="0" destOrd="0" presId="urn:microsoft.com/office/officeart/2005/8/layout/hierarchy3"/>
    <dgm:cxn modelId="{373606F3-0829-4DEF-8935-5F8828EC8D7A}" type="presOf" srcId="{BB36F937-8F5B-4048-A540-DBF4AAB2E6DF}" destId="{AB15F2BB-6BF5-4D1E-8049-31F60019FFF1}" srcOrd="0" destOrd="0" presId="urn:microsoft.com/office/officeart/2005/8/layout/hierarchy3"/>
    <dgm:cxn modelId="{3B18732E-5D9E-4F76-BF84-81AC6AEC6E20}" type="presOf" srcId="{902DFC38-6413-4422-856F-47494A9FC18B}" destId="{F1A2E768-F549-49A2-AD64-3130A84850C6}" srcOrd="1" destOrd="0" presId="urn:microsoft.com/office/officeart/2005/8/layout/hierarchy3"/>
    <dgm:cxn modelId="{EA823B65-AED9-429C-A9D3-3D80F46CD419}" type="presOf" srcId="{3EBE4D8A-2F37-4CC7-ADFA-949F4E5746E6}" destId="{5C870066-4C8E-4571-91BB-C1D5D9B4E55B}" srcOrd="0" destOrd="0" presId="urn:microsoft.com/office/officeart/2005/8/layout/hierarchy3"/>
    <dgm:cxn modelId="{D6B6F19D-6C43-4A31-8BF7-B148CC907360}" srcId="{8F3363C5-1E7F-4DBB-B2BE-373EAD4D59C8}" destId="{08F91245-3267-4D64-86AD-86DFCB5C3BD7}" srcOrd="1" destOrd="0" parTransId="{2D682FEA-11BE-4960-948E-11852ABE211A}" sibTransId="{0FB10E52-8268-4A03-ADBB-1C7320B55758}"/>
    <dgm:cxn modelId="{E3AFCC07-22CB-4115-BF7E-51CFF153BAE0}" type="presOf" srcId="{B74275B9-A0CB-4D29-91CC-33957F3F9772}" destId="{ADB2F6CF-3764-4908-9F87-6E659EEB778A}" srcOrd="0" destOrd="0" presId="urn:microsoft.com/office/officeart/2005/8/layout/hierarchy3"/>
    <dgm:cxn modelId="{E1123821-7368-4CB7-8E56-A7F88B994273}" type="presOf" srcId="{21A83C6E-AE12-4D50-BA60-49FAA604D2A9}" destId="{7E3DADAB-2472-4328-B339-DE11F66E3B20}" srcOrd="0" destOrd="0" presId="urn:microsoft.com/office/officeart/2005/8/layout/hierarchy3"/>
    <dgm:cxn modelId="{4F9ECE30-BED5-405E-B7C9-DC44F8567542}" srcId="{8F3363C5-1E7F-4DBB-B2BE-373EAD4D59C8}" destId="{7E37270E-83A0-420C-9645-5A1494E7900D}" srcOrd="0" destOrd="0" parTransId="{B74275B9-A0CB-4D29-91CC-33957F3F9772}" sibTransId="{292ACA90-7FA2-40E0-B41F-46D5B59C62B1}"/>
    <dgm:cxn modelId="{7F1C4AB9-F8E7-49C4-8FBC-F3ABC24FC8A8}" type="presOf" srcId="{8F3363C5-1E7F-4DBB-B2BE-373EAD4D59C8}" destId="{205BA054-8D39-486B-8209-9CC8F374EFFD}" srcOrd="1" destOrd="0" presId="urn:microsoft.com/office/officeart/2005/8/layout/hierarchy3"/>
    <dgm:cxn modelId="{57E0FE8D-2AD6-4F02-9A21-C4F12AD6D4A3}" srcId="{1A73FCAA-4734-4CC3-8697-320B74E6AF98}" destId="{9FAA9F3A-108A-4334-86D5-00A700D7C346}" srcOrd="0" destOrd="0" parTransId="{C363EC8A-9207-4DCC-8E1A-36F9240BAA8E}" sibTransId="{7FB8F104-ABAB-4258-B69B-0ADC08E0CA99}"/>
    <dgm:cxn modelId="{A187B483-F4BF-4938-82E7-43AA9F1E5B8F}" type="presOf" srcId="{80F452BC-EC9E-416E-ACB3-AF71A2604232}" destId="{665579AF-6031-48C0-A750-02D86F527D7D}" srcOrd="0" destOrd="0" presId="urn:microsoft.com/office/officeart/2005/8/layout/hierarchy3"/>
    <dgm:cxn modelId="{65D8CE8E-6BD1-406C-ADB4-25FE8C54190B}" srcId="{8F3363C5-1E7F-4DBB-B2BE-373EAD4D59C8}" destId="{61C161D9-6341-43A4-8191-0FDDC7EFB9AD}" srcOrd="2" destOrd="0" parTransId="{3EBE4D8A-2F37-4CC7-ADFA-949F4E5746E6}" sibTransId="{F3472C9F-3845-4E32-8DCC-27F8240B9AD7}"/>
    <dgm:cxn modelId="{88DE981D-1439-43AC-A036-203C811BFFAD}" type="presOf" srcId="{D98F57E0-3A0B-40A6-B405-3BA442B3884E}" destId="{C9608E69-897F-4C69-924A-D125E9C199ED}" srcOrd="0" destOrd="0" presId="urn:microsoft.com/office/officeart/2005/8/layout/hierarchy3"/>
    <dgm:cxn modelId="{33E8FBA2-E23B-468C-897B-4839D44B5275}" type="presOf" srcId="{8F3363C5-1E7F-4DBB-B2BE-373EAD4D59C8}" destId="{9F5BF8C0-68A3-4EFC-BDA9-5EF3A40BA988}" srcOrd="0" destOrd="0" presId="urn:microsoft.com/office/officeart/2005/8/layout/hierarchy3"/>
    <dgm:cxn modelId="{69791AA9-EE7A-4D99-B8F5-3C25456F5274}" type="presOf" srcId="{FB6D361C-5E64-4E02-A9E3-30644AE54C83}" destId="{38789EC5-7433-48E9-9C1F-03B5AB0D1AB5}" srcOrd="0" destOrd="0" presId="urn:microsoft.com/office/officeart/2005/8/layout/hierarchy3"/>
    <dgm:cxn modelId="{35D40B44-241D-465C-8D08-AA52833D0B04}" srcId="{FA021E67-C852-4A0E-ADC1-3448960EEACD}" destId="{095D5489-657C-4617-96CD-35498867131A}" srcOrd="0" destOrd="0" parTransId="{81D6D2B8-BB27-4ACC-8E8C-261557111570}" sibTransId="{FB31DDF9-20FD-4AE5-8393-2F9404CD14B0}"/>
    <dgm:cxn modelId="{89C9B120-9B7E-48AA-9C7C-943059DE9FCD}" type="presOf" srcId="{15BA14FB-E85A-448D-BB84-4E515C9ABCA3}" destId="{49872AC2-5B48-49CA-A862-2D95F8C4DE7C}" srcOrd="0" destOrd="0" presId="urn:microsoft.com/office/officeart/2005/8/layout/hierarchy3"/>
    <dgm:cxn modelId="{B40DF80E-4154-4643-9C6F-D47AFC999E9A}" type="presOf" srcId="{9FAA9F3A-108A-4334-86D5-00A700D7C346}" destId="{39620509-9510-450C-BC1C-91AB4F974EBB}" srcOrd="0" destOrd="0" presId="urn:microsoft.com/office/officeart/2005/8/layout/hierarchy3"/>
    <dgm:cxn modelId="{AE9ECEAE-697F-47C2-B829-EB66593F8631}" srcId="{1A73FCAA-4734-4CC3-8697-320B74E6AF98}" destId="{902DFC38-6413-4422-856F-47494A9FC18B}" srcOrd="1" destOrd="0" parTransId="{3DE44D64-170F-4CF9-91B3-BD5C1BDE3B6F}" sibTransId="{D235D143-6260-4DBD-AB41-199208BA87A6}"/>
    <dgm:cxn modelId="{6504BDE9-7EA3-465A-8E5F-00C3E24200FC}" type="presOf" srcId="{14FBDB0C-8C80-42B0-A99D-5C6B8130135A}" destId="{DA5C1F1F-55DD-438A-9AD4-C417E517139F}" srcOrd="0" destOrd="0" presId="urn:microsoft.com/office/officeart/2005/8/layout/hierarchy3"/>
    <dgm:cxn modelId="{8C992886-2BB2-462D-A218-1B4E5765B2E6}" srcId="{1A73FCAA-4734-4CC3-8697-320B74E6AF98}" destId="{8F3363C5-1E7F-4DBB-B2BE-373EAD4D59C8}" srcOrd="3" destOrd="0" parTransId="{2604FC08-70F4-444D-AE11-5D02BB6249AA}" sibTransId="{EB1B574A-D03D-4EC1-A207-0DF98EDA6268}"/>
    <dgm:cxn modelId="{B8BB1436-92E5-4D11-B996-07E152D30D34}" type="presOf" srcId="{800E11CD-949C-44B9-9E0F-8E9F7ABA7E5B}" destId="{674BC951-A2A7-4A09-8E3C-64CCE7E89E0E}" srcOrd="0" destOrd="0" presId="urn:microsoft.com/office/officeart/2005/8/layout/hierarchy3"/>
    <dgm:cxn modelId="{7A86D6AE-5252-4B1F-B2E4-DD3518762710}" srcId="{9FAA9F3A-108A-4334-86D5-00A700D7C346}" destId="{14FBDB0C-8C80-42B0-A99D-5C6B8130135A}" srcOrd="0" destOrd="0" parTransId="{022B3669-B4AF-4BD0-9B74-6301115A062E}" sibTransId="{E39FB98F-D172-4B85-8C9D-DFBD5F9C8E8D}"/>
    <dgm:cxn modelId="{9E613CF1-28E1-4FA2-A3F2-EB6A47631EFD}" srcId="{902DFC38-6413-4422-856F-47494A9FC18B}" destId="{800E11CD-949C-44B9-9E0F-8E9F7ABA7E5B}" srcOrd="0" destOrd="0" parTransId="{21A83C6E-AE12-4D50-BA60-49FAA604D2A9}" sibTransId="{B6CB8D85-C297-4AE0-AFA8-41146DF0BC74}"/>
    <dgm:cxn modelId="{FD6330CF-704B-4A42-A7C9-055073BCDB7B}" type="presOf" srcId="{FA021E67-C852-4A0E-ADC1-3448960EEACD}" destId="{9F21B261-4DC0-4987-AF68-5A3ADB4FD024}" srcOrd="0" destOrd="0" presId="urn:microsoft.com/office/officeart/2005/8/layout/hierarchy3"/>
    <dgm:cxn modelId="{8FF19AA9-B8D9-48DA-8637-36039CC4297F}" srcId="{9FAA9F3A-108A-4334-86D5-00A700D7C346}" destId="{36B7C695-6F9D-4CF0-8F5F-EC78745BD59A}" srcOrd="1" destOrd="0" parTransId="{F5F55D33-3409-4BDF-BA4C-5539EDE689D5}" sibTransId="{E1318562-7D28-46D7-9D15-F5147AC2FCF5}"/>
    <dgm:cxn modelId="{F8666CD8-A002-4C97-A01F-AB2D400095A5}" type="presOf" srcId="{FA021E67-C852-4A0E-ADC1-3448960EEACD}" destId="{B72B930F-11AE-4C56-ACCD-FA027678DBAB}" srcOrd="1" destOrd="0" presId="urn:microsoft.com/office/officeart/2005/8/layout/hierarchy3"/>
    <dgm:cxn modelId="{4EA00226-826B-4F79-9975-A7060667A806}" type="presOf" srcId="{F5F55D33-3409-4BDF-BA4C-5539EDE689D5}" destId="{80CEAE7D-CE3F-4DB7-8EF7-AF4DD6CA2344}" srcOrd="0" destOrd="0" presId="urn:microsoft.com/office/officeart/2005/8/layout/hierarchy3"/>
    <dgm:cxn modelId="{598DF837-8875-409A-8FE5-7339D0CB0872}" type="presOf" srcId="{08F91245-3267-4D64-86AD-86DFCB5C3BD7}" destId="{1AED9E2B-FD35-49F9-AC41-C4C21563F832}" srcOrd="0" destOrd="0" presId="urn:microsoft.com/office/officeart/2005/8/layout/hierarchy3"/>
    <dgm:cxn modelId="{0F84859D-2A11-441E-AECA-0CE9DF8CDA68}" type="presOf" srcId="{1D65EB47-A92A-48D2-88FB-50727EB0A57A}" destId="{5E372C42-F89C-43AA-8F53-D02F753F73F8}" srcOrd="0" destOrd="0" presId="urn:microsoft.com/office/officeart/2005/8/layout/hierarchy3"/>
    <dgm:cxn modelId="{5AE13B9A-BF52-4276-AE26-38F3A213DB58}" type="presParOf" srcId="{72B484B9-E66B-40F4-9FD3-5217881B178F}" destId="{47240966-9071-470C-BCDF-BB6D98173018}" srcOrd="0" destOrd="0" presId="urn:microsoft.com/office/officeart/2005/8/layout/hierarchy3"/>
    <dgm:cxn modelId="{6DA22BD8-B3E1-4A74-8435-1BD231BE07F9}" type="presParOf" srcId="{47240966-9071-470C-BCDF-BB6D98173018}" destId="{7059B1FE-0FF7-46A6-948F-A11764406EC5}" srcOrd="0" destOrd="0" presId="urn:microsoft.com/office/officeart/2005/8/layout/hierarchy3"/>
    <dgm:cxn modelId="{3A9021E4-3185-45A1-BD44-04B84770AD31}" type="presParOf" srcId="{7059B1FE-0FF7-46A6-948F-A11764406EC5}" destId="{39620509-9510-450C-BC1C-91AB4F974EBB}" srcOrd="0" destOrd="0" presId="urn:microsoft.com/office/officeart/2005/8/layout/hierarchy3"/>
    <dgm:cxn modelId="{E2B34E78-16F2-4BF7-B9D9-12ADC3ABF150}" type="presParOf" srcId="{7059B1FE-0FF7-46A6-948F-A11764406EC5}" destId="{BC60D6E0-EF92-48B4-96AA-2C515CFAC32C}" srcOrd="1" destOrd="0" presId="urn:microsoft.com/office/officeart/2005/8/layout/hierarchy3"/>
    <dgm:cxn modelId="{A8F4BCDD-A1EB-4435-8A78-5682CD6C321E}" type="presParOf" srcId="{47240966-9071-470C-BCDF-BB6D98173018}" destId="{D229F27D-1B3C-4D76-A90C-1F34EFCE2C31}" srcOrd="1" destOrd="0" presId="urn:microsoft.com/office/officeart/2005/8/layout/hierarchy3"/>
    <dgm:cxn modelId="{5D43DA0D-B94B-4595-99A0-E366D16B3F98}" type="presParOf" srcId="{D229F27D-1B3C-4D76-A90C-1F34EFCE2C31}" destId="{841E070E-F2A6-4D5A-8E96-CF2C14CCFD60}" srcOrd="0" destOrd="0" presId="urn:microsoft.com/office/officeart/2005/8/layout/hierarchy3"/>
    <dgm:cxn modelId="{65788EA5-8FD2-4071-B7D5-2084A292AE9E}" type="presParOf" srcId="{D229F27D-1B3C-4D76-A90C-1F34EFCE2C31}" destId="{DA5C1F1F-55DD-438A-9AD4-C417E517139F}" srcOrd="1" destOrd="0" presId="urn:microsoft.com/office/officeart/2005/8/layout/hierarchy3"/>
    <dgm:cxn modelId="{55E8DE76-AF18-4251-85C5-9EE7A53D89AE}" type="presParOf" srcId="{D229F27D-1B3C-4D76-A90C-1F34EFCE2C31}" destId="{80CEAE7D-CE3F-4DB7-8EF7-AF4DD6CA2344}" srcOrd="2" destOrd="0" presId="urn:microsoft.com/office/officeart/2005/8/layout/hierarchy3"/>
    <dgm:cxn modelId="{03E2482C-5940-451D-80B6-727A23103651}" type="presParOf" srcId="{D229F27D-1B3C-4D76-A90C-1F34EFCE2C31}" destId="{DF26B75B-FF0C-488F-BC75-C2EE7C16E75B}" srcOrd="3" destOrd="0" presId="urn:microsoft.com/office/officeart/2005/8/layout/hierarchy3"/>
    <dgm:cxn modelId="{D9F4A9EC-9452-40B7-B243-F8837C833158}" type="presParOf" srcId="{D229F27D-1B3C-4D76-A90C-1F34EFCE2C31}" destId="{AB15F2BB-6BF5-4D1E-8049-31F60019FFF1}" srcOrd="4" destOrd="0" presId="urn:microsoft.com/office/officeart/2005/8/layout/hierarchy3"/>
    <dgm:cxn modelId="{07D8FA6F-901E-40D7-9392-D7CE13963D2E}" type="presParOf" srcId="{D229F27D-1B3C-4D76-A90C-1F34EFCE2C31}" destId="{665579AF-6031-48C0-A750-02D86F527D7D}" srcOrd="5" destOrd="0" presId="urn:microsoft.com/office/officeart/2005/8/layout/hierarchy3"/>
    <dgm:cxn modelId="{A5A1C324-C380-44AA-8571-B4F6EB3AD76C}" type="presParOf" srcId="{72B484B9-E66B-40F4-9FD3-5217881B178F}" destId="{BB4B653E-FF5F-46A9-ABE5-2559B0A6587D}" srcOrd="1" destOrd="0" presId="urn:microsoft.com/office/officeart/2005/8/layout/hierarchy3"/>
    <dgm:cxn modelId="{E4A606E8-76A4-41EB-8EC5-FFDED186F774}" type="presParOf" srcId="{BB4B653E-FF5F-46A9-ABE5-2559B0A6587D}" destId="{6E4BE9A9-217C-4529-AAC5-2F9E00369D31}" srcOrd="0" destOrd="0" presId="urn:microsoft.com/office/officeart/2005/8/layout/hierarchy3"/>
    <dgm:cxn modelId="{65E77088-FA49-4826-BEAD-64D62A7C74D5}" type="presParOf" srcId="{6E4BE9A9-217C-4529-AAC5-2F9E00369D31}" destId="{1C14FF27-79A0-4ED5-9C52-84C8BC100527}" srcOrd="0" destOrd="0" presId="urn:microsoft.com/office/officeart/2005/8/layout/hierarchy3"/>
    <dgm:cxn modelId="{6004D811-9C46-4721-A30E-9768937DF781}" type="presParOf" srcId="{6E4BE9A9-217C-4529-AAC5-2F9E00369D31}" destId="{F1A2E768-F549-49A2-AD64-3130A84850C6}" srcOrd="1" destOrd="0" presId="urn:microsoft.com/office/officeart/2005/8/layout/hierarchy3"/>
    <dgm:cxn modelId="{198598D5-1CFD-47D9-AA88-D1938F9D522E}" type="presParOf" srcId="{BB4B653E-FF5F-46A9-ABE5-2559B0A6587D}" destId="{7B935900-74D3-440A-8E3F-175249BFE746}" srcOrd="1" destOrd="0" presId="urn:microsoft.com/office/officeart/2005/8/layout/hierarchy3"/>
    <dgm:cxn modelId="{2DF4989B-9AB0-4497-8903-F1A4A6CAD766}" type="presParOf" srcId="{7B935900-74D3-440A-8E3F-175249BFE746}" destId="{7E3DADAB-2472-4328-B339-DE11F66E3B20}" srcOrd="0" destOrd="0" presId="urn:microsoft.com/office/officeart/2005/8/layout/hierarchy3"/>
    <dgm:cxn modelId="{995C4BC1-0140-48DF-92D7-604926A856C0}" type="presParOf" srcId="{7B935900-74D3-440A-8E3F-175249BFE746}" destId="{674BC951-A2A7-4A09-8E3C-64CCE7E89E0E}" srcOrd="1" destOrd="0" presId="urn:microsoft.com/office/officeart/2005/8/layout/hierarchy3"/>
    <dgm:cxn modelId="{00C1650A-7358-4834-9643-47426D913F31}" type="presParOf" srcId="{7B935900-74D3-440A-8E3F-175249BFE746}" destId="{D46803CC-9CF9-4DD2-94A2-194F4D4F2D22}" srcOrd="2" destOrd="0" presId="urn:microsoft.com/office/officeart/2005/8/layout/hierarchy3"/>
    <dgm:cxn modelId="{848B67F9-D6CB-4D85-85C6-57FE73419734}" type="presParOf" srcId="{7B935900-74D3-440A-8E3F-175249BFE746}" destId="{5E372C42-F89C-43AA-8F53-D02F753F73F8}" srcOrd="3" destOrd="0" presId="urn:microsoft.com/office/officeart/2005/8/layout/hierarchy3"/>
    <dgm:cxn modelId="{9E16703B-7494-40DC-8DE5-6D2DBE5A810F}" type="presParOf" srcId="{7B935900-74D3-440A-8E3F-175249BFE746}" destId="{F1FF2C59-48DA-4A70-9FEA-83CD1590C629}" srcOrd="4" destOrd="0" presId="urn:microsoft.com/office/officeart/2005/8/layout/hierarchy3"/>
    <dgm:cxn modelId="{E35ABFEF-41DC-43EC-9D22-AD8D7A8A641B}" type="presParOf" srcId="{7B935900-74D3-440A-8E3F-175249BFE746}" destId="{947D689B-D5F2-4D3B-B906-8711D190DFDB}" srcOrd="5" destOrd="0" presId="urn:microsoft.com/office/officeart/2005/8/layout/hierarchy3"/>
    <dgm:cxn modelId="{D7BE9862-EB5A-4614-87BC-111D48A74437}" type="presParOf" srcId="{72B484B9-E66B-40F4-9FD3-5217881B178F}" destId="{3DAA7717-C5AA-4752-B3DE-EA7615EF4C5D}" srcOrd="2" destOrd="0" presId="urn:microsoft.com/office/officeart/2005/8/layout/hierarchy3"/>
    <dgm:cxn modelId="{7AF893EB-4451-4B74-8B05-9E9F8CE8E5E5}" type="presParOf" srcId="{3DAA7717-C5AA-4752-B3DE-EA7615EF4C5D}" destId="{844CB19C-499C-441B-AAC4-ED288B7CA4F9}" srcOrd="0" destOrd="0" presId="urn:microsoft.com/office/officeart/2005/8/layout/hierarchy3"/>
    <dgm:cxn modelId="{3716DD0E-5A20-4530-9182-61B3FB315396}" type="presParOf" srcId="{844CB19C-499C-441B-AAC4-ED288B7CA4F9}" destId="{9F21B261-4DC0-4987-AF68-5A3ADB4FD024}" srcOrd="0" destOrd="0" presId="urn:microsoft.com/office/officeart/2005/8/layout/hierarchy3"/>
    <dgm:cxn modelId="{330F1519-EAFA-4AB5-85E0-DC73025C63E8}" type="presParOf" srcId="{844CB19C-499C-441B-AAC4-ED288B7CA4F9}" destId="{B72B930F-11AE-4C56-ACCD-FA027678DBAB}" srcOrd="1" destOrd="0" presId="urn:microsoft.com/office/officeart/2005/8/layout/hierarchy3"/>
    <dgm:cxn modelId="{5C42C91B-E657-4422-BC64-0A43C73A50F4}" type="presParOf" srcId="{3DAA7717-C5AA-4752-B3DE-EA7615EF4C5D}" destId="{8E44D3B3-35E4-4BAF-8AF2-048FE4ACC0DA}" srcOrd="1" destOrd="0" presId="urn:microsoft.com/office/officeart/2005/8/layout/hierarchy3"/>
    <dgm:cxn modelId="{718E5FA0-1F66-4334-8D28-F0302B79604E}" type="presParOf" srcId="{8E44D3B3-35E4-4BAF-8AF2-048FE4ACC0DA}" destId="{651A3C39-7CB2-4A75-A2D4-BE7DEC78EF5F}" srcOrd="0" destOrd="0" presId="urn:microsoft.com/office/officeart/2005/8/layout/hierarchy3"/>
    <dgm:cxn modelId="{CD7DE970-831A-41CA-B0BC-CA23F3286B7C}" type="presParOf" srcId="{8E44D3B3-35E4-4BAF-8AF2-048FE4ACC0DA}" destId="{3AF02706-4037-4835-B24A-85F4BC6E66EE}" srcOrd="1" destOrd="0" presId="urn:microsoft.com/office/officeart/2005/8/layout/hierarchy3"/>
    <dgm:cxn modelId="{C3127E99-916F-4003-9BF3-068C0403042A}" type="presParOf" srcId="{8E44D3B3-35E4-4BAF-8AF2-048FE4ACC0DA}" destId="{8F548765-94D3-436D-BA42-3A7D430BA4CD}" srcOrd="2" destOrd="0" presId="urn:microsoft.com/office/officeart/2005/8/layout/hierarchy3"/>
    <dgm:cxn modelId="{A0A27D82-F09B-4461-9A1C-4C77D8B65E02}" type="presParOf" srcId="{8E44D3B3-35E4-4BAF-8AF2-048FE4ACC0DA}" destId="{49872AC2-5B48-49CA-A862-2D95F8C4DE7C}" srcOrd="3" destOrd="0" presId="urn:microsoft.com/office/officeart/2005/8/layout/hierarchy3"/>
    <dgm:cxn modelId="{CB791A70-4BEE-4F73-BF48-2E6B35E46916}" type="presParOf" srcId="{8E44D3B3-35E4-4BAF-8AF2-048FE4ACC0DA}" destId="{38789EC5-7433-48E9-9C1F-03B5AB0D1AB5}" srcOrd="4" destOrd="0" presId="urn:microsoft.com/office/officeart/2005/8/layout/hierarchy3"/>
    <dgm:cxn modelId="{AF576291-9E6F-40E2-B45A-2BCBD342F86B}" type="presParOf" srcId="{8E44D3B3-35E4-4BAF-8AF2-048FE4ACC0DA}" destId="{C9608E69-897F-4C69-924A-D125E9C199ED}" srcOrd="5" destOrd="0" presId="urn:microsoft.com/office/officeart/2005/8/layout/hierarchy3"/>
    <dgm:cxn modelId="{917CDF7E-6C46-437C-B70C-B2662038131B}" type="presParOf" srcId="{72B484B9-E66B-40F4-9FD3-5217881B178F}" destId="{F08CF6EA-3996-44CA-844A-15E6D003F332}" srcOrd="3" destOrd="0" presId="urn:microsoft.com/office/officeart/2005/8/layout/hierarchy3"/>
    <dgm:cxn modelId="{BCA845C5-903E-455F-AB6F-FFC31F21FECA}" type="presParOf" srcId="{F08CF6EA-3996-44CA-844A-15E6D003F332}" destId="{E1A93E5C-9BE1-48F4-80CD-F0C8C294FB78}" srcOrd="0" destOrd="0" presId="urn:microsoft.com/office/officeart/2005/8/layout/hierarchy3"/>
    <dgm:cxn modelId="{CB2C7D1B-3AD3-4063-91BC-0CFB2E8848DB}" type="presParOf" srcId="{E1A93E5C-9BE1-48F4-80CD-F0C8C294FB78}" destId="{9F5BF8C0-68A3-4EFC-BDA9-5EF3A40BA988}" srcOrd="0" destOrd="0" presId="urn:microsoft.com/office/officeart/2005/8/layout/hierarchy3"/>
    <dgm:cxn modelId="{DFF3B68A-90D9-4CA5-AC30-15E3E24773DC}" type="presParOf" srcId="{E1A93E5C-9BE1-48F4-80CD-F0C8C294FB78}" destId="{205BA054-8D39-486B-8209-9CC8F374EFFD}" srcOrd="1" destOrd="0" presId="urn:microsoft.com/office/officeart/2005/8/layout/hierarchy3"/>
    <dgm:cxn modelId="{87FB99E1-3FD0-4CDB-8490-1D22C3137C4C}" type="presParOf" srcId="{F08CF6EA-3996-44CA-844A-15E6D003F332}" destId="{56EB01E8-36D5-4A28-B836-E168CF4865CC}" srcOrd="1" destOrd="0" presId="urn:microsoft.com/office/officeart/2005/8/layout/hierarchy3"/>
    <dgm:cxn modelId="{90C6C8D1-3007-480B-980C-0DB007749C66}" type="presParOf" srcId="{56EB01E8-36D5-4A28-B836-E168CF4865CC}" destId="{ADB2F6CF-3764-4908-9F87-6E659EEB778A}" srcOrd="0" destOrd="0" presId="urn:microsoft.com/office/officeart/2005/8/layout/hierarchy3"/>
    <dgm:cxn modelId="{4908FB1D-174A-45FA-B945-AB27D215EB4C}" type="presParOf" srcId="{56EB01E8-36D5-4A28-B836-E168CF4865CC}" destId="{964E0F1C-DF77-436A-B0A1-DF58B52DFC60}" srcOrd="1" destOrd="0" presId="urn:microsoft.com/office/officeart/2005/8/layout/hierarchy3"/>
    <dgm:cxn modelId="{8751D85E-2989-48A4-BA99-D4E493E57082}" type="presParOf" srcId="{56EB01E8-36D5-4A28-B836-E168CF4865CC}" destId="{ECEC1042-A742-4264-A5A6-63E77B980A03}" srcOrd="2" destOrd="0" presId="urn:microsoft.com/office/officeart/2005/8/layout/hierarchy3"/>
    <dgm:cxn modelId="{D02931C7-8191-4749-875B-B3DAF777E18B}" type="presParOf" srcId="{56EB01E8-36D5-4A28-B836-E168CF4865CC}" destId="{1AED9E2B-FD35-49F9-AC41-C4C21563F832}" srcOrd="3" destOrd="0" presId="urn:microsoft.com/office/officeart/2005/8/layout/hierarchy3"/>
    <dgm:cxn modelId="{9257FC77-5101-4775-80E4-041176E5B0E0}" type="presParOf" srcId="{56EB01E8-36D5-4A28-B836-E168CF4865CC}" destId="{5C870066-4C8E-4571-91BB-C1D5D9B4E55B}" srcOrd="4" destOrd="0" presId="urn:microsoft.com/office/officeart/2005/8/layout/hierarchy3"/>
    <dgm:cxn modelId="{FD43FC7F-5C9C-48AB-9843-5AF87034356A}" type="presParOf" srcId="{56EB01E8-36D5-4A28-B836-E168CF4865CC}" destId="{CC0017B3-2BE8-4432-9CBE-8ED77D851A5B}"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A73FCAA-4734-4CC3-8697-320B74E6AF98}" type="doc">
      <dgm:prSet loTypeId="urn:microsoft.com/office/officeart/2005/8/layout/hierarchy3" loCatId="hierarchy" qsTypeId="urn:microsoft.com/office/officeart/2005/8/quickstyle/simple1" qsCatId="simple" csTypeId="urn:microsoft.com/office/officeart/2005/8/colors/accent1_5" csCatId="accent1" phldr="1"/>
      <dgm:spPr/>
      <dgm:t>
        <a:bodyPr/>
        <a:lstStyle/>
        <a:p>
          <a:endParaRPr lang="en-SG"/>
        </a:p>
      </dgm:t>
    </dgm:pt>
    <dgm:pt modelId="{9FAA9F3A-108A-4334-86D5-00A700D7C346}">
      <dgm:prSet phldrT="[Text]" custT="1"/>
      <dgm:spPr/>
      <dgm:t>
        <a:bodyPr/>
        <a:lstStyle/>
        <a:p>
          <a:r>
            <a:rPr lang="en-US" sz="2400" b="1" dirty="0" smtClean="0"/>
            <a:t>Maintenance</a:t>
          </a:r>
          <a:endParaRPr lang="en-SG" sz="2400" b="1" dirty="0"/>
        </a:p>
      </dgm:t>
    </dgm:pt>
    <dgm:pt modelId="{C363EC8A-9207-4DCC-8E1A-36F9240BAA8E}" type="parTrans" cxnId="{57E0FE8D-2AD6-4F02-9A21-C4F12AD6D4A3}">
      <dgm:prSet/>
      <dgm:spPr/>
      <dgm:t>
        <a:bodyPr/>
        <a:lstStyle/>
        <a:p>
          <a:endParaRPr lang="en-SG"/>
        </a:p>
      </dgm:t>
    </dgm:pt>
    <dgm:pt modelId="{7FB8F104-ABAB-4258-B69B-0ADC08E0CA99}" type="sibTrans" cxnId="{57E0FE8D-2AD6-4F02-9A21-C4F12AD6D4A3}">
      <dgm:prSet/>
      <dgm:spPr/>
      <dgm:t>
        <a:bodyPr/>
        <a:lstStyle/>
        <a:p>
          <a:endParaRPr lang="en-SG"/>
        </a:p>
      </dgm:t>
    </dgm:pt>
    <dgm:pt modelId="{902DFC38-6413-4422-856F-47494A9FC18B}">
      <dgm:prSet phldrT="[Text]" custT="1"/>
      <dgm:spPr/>
      <dgm:t>
        <a:bodyPr/>
        <a:lstStyle/>
        <a:p>
          <a:r>
            <a:rPr lang="en-US" sz="2400" b="1" dirty="0" smtClean="0"/>
            <a:t>Dust</a:t>
          </a:r>
          <a:endParaRPr lang="en-SG" sz="2400" b="1" dirty="0"/>
        </a:p>
      </dgm:t>
    </dgm:pt>
    <dgm:pt modelId="{3DE44D64-170F-4CF9-91B3-BD5C1BDE3B6F}" type="parTrans" cxnId="{AE9ECEAE-697F-47C2-B829-EB66593F8631}">
      <dgm:prSet/>
      <dgm:spPr/>
      <dgm:t>
        <a:bodyPr/>
        <a:lstStyle/>
        <a:p>
          <a:endParaRPr lang="en-SG"/>
        </a:p>
      </dgm:t>
    </dgm:pt>
    <dgm:pt modelId="{D235D143-6260-4DBD-AB41-199208BA87A6}" type="sibTrans" cxnId="{AE9ECEAE-697F-47C2-B829-EB66593F8631}">
      <dgm:prSet/>
      <dgm:spPr/>
      <dgm:t>
        <a:bodyPr/>
        <a:lstStyle/>
        <a:p>
          <a:endParaRPr lang="en-SG"/>
        </a:p>
      </dgm:t>
    </dgm:pt>
    <dgm:pt modelId="{61C161D9-6341-43A4-8191-0FDDC7EFB9AD}">
      <dgm:prSet phldrT="[Text]"/>
      <dgm:spPr/>
      <dgm:t>
        <a:bodyPr/>
        <a:lstStyle/>
        <a:p>
          <a:r>
            <a:rPr lang="en-US" dirty="0" smtClean="0"/>
            <a:t>Regular collection</a:t>
          </a:r>
          <a:endParaRPr lang="en-SG" dirty="0"/>
        </a:p>
      </dgm:t>
    </dgm:pt>
    <dgm:pt modelId="{3EBE4D8A-2F37-4CC7-ADFA-949F4E5746E6}" type="parTrans" cxnId="{65D8CE8E-6BD1-406C-ADB4-25FE8C54190B}">
      <dgm:prSet/>
      <dgm:spPr/>
      <dgm:t>
        <a:bodyPr/>
        <a:lstStyle/>
        <a:p>
          <a:endParaRPr lang="en-SG"/>
        </a:p>
      </dgm:t>
    </dgm:pt>
    <dgm:pt modelId="{F3472C9F-3845-4E32-8DCC-27F8240B9AD7}" type="sibTrans" cxnId="{65D8CE8E-6BD1-406C-ADB4-25FE8C54190B}">
      <dgm:prSet/>
      <dgm:spPr/>
      <dgm:t>
        <a:bodyPr/>
        <a:lstStyle/>
        <a:p>
          <a:endParaRPr lang="en-SG"/>
        </a:p>
      </dgm:t>
    </dgm:pt>
    <dgm:pt modelId="{800E11CD-949C-44B9-9E0F-8E9F7ABA7E5B}">
      <dgm:prSet phldrT="[Text]"/>
      <dgm:spPr/>
      <dgm:t>
        <a:bodyPr/>
        <a:lstStyle/>
        <a:p>
          <a:r>
            <a:rPr lang="en-US" dirty="0" smtClean="0"/>
            <a:t>Vacuum or wet mop</a:t>
          </a:r>
          <a:endParaRPr lang="en-SG" dirty="0"/>
        </a:p>
      </dgm:t>
    </dgm:pt>
    <dgm:pt modelId="{21A83C6E-AE12-4D50-BA60-49FAA604D2A9}" type="parTrans" cxnId="{9E613CF1-28E1-4FA2-A3F2-EB6A47631EFD}">
      <dgm:prSet/>
      <dgm:spPr/>
      <dgm:t>
        <a:bodyPr/>
        <a:lstStyle/>
        <a:p>
          <a:endParaRPr lang="en-SG"/>
        </a:p>
      </dgm:t>
    </dgm:pt>
    <dgm:pt modelId="{B6CB8D85-C297-4AE0-AFA8-41146DF0BC74}" type="sibTrans" cxnId="{9E613CF1-28E1-4FA2-A3F2-EB6A47631EFD}">
      <dgm:prSet/>
      <dgm:spPr/>
      <dgm:t>
        <a:bodyPr/>
        <a:lstStyle/>
        <a:p>
          <a:endParaRPr lang="en-SG"/>
        </a:p>
      </dgm:t>
    </dgm:pt>
    <dgm:pt modelId="{1D65EB47-A92A-48D2-88FB-50727EB0A57A}">
      <dgm:prSet phldrT="[Text]"/>
      <dgm:spPr/>
      <dgm:t>
        <a:bodyPr/>
        <a:lstStyle/>
        <a:p>
          <a:r>
            <a:rPr lang="en-US" dirty="0" smtClean="0"/>
            <a:t>Dust enclosure</a:t>
          </a:r>
          <a:endParaRPr lang="en-SG" dirty="0"/>
        </a:p>
      </dgm:t>
    </dgm:pt>
    <dgm:pt modelId="{98AD1017-142C-425E-A3E6-BF67B548BF4A}" type="parTrans" cxnId="{F3FA78C3-0225-471F-9A75-8863932C8AF5}">
      <dgm:prSet/>
      <dgm:spPr/>
      <dgm:t>
        <a:bodyPr/>
        <a:lstStyle/>
        <a:p>
          <a:endParaRPr lang="en-SG"/>
        </a:p>
      </dgm:t>
    </dgm:pt>
    <dgm:pt modelId="{37BFD0BF-BC94-4D9C-9B4E-BFDCA2B72010}" type="sibTrans" cxnId="{F3FA78C3-0225-471F-9A75-8863932C8AF5}">
      <dgm:prSet/>
      <dgm:spPr/>
      <dgm:t>
        <a:bodyPr/>
        <a:lstStyle/>
        <a:p>
          <a:endParaRPr lang="en-SG"/>
        </a:p>
      </dgm:t>
    </dgm:pt>
    <dgm:pt modelId="{8CCE7C1C-A0D0-4F0C-BA90-3A3829A946B3}">
      <dgm:prSet phldrT="[Text]"/>
      <dgm:spPr/>
      <dgm:t>
        <a:bodyPr/>
        <a:lstStyle/>
        <a:p>
          <a:r>
            <a:rPr lang="en-US" dirty="0" smtClean="0"/>
            <a:t>Local exhaust ventilation</a:t>
          </a:r>
          <a:endParaRPr lang="en-SG" dirty="0"/>
        </a:p>
      </dgm:t>
    </dgm:pt>
    <dgm:pt modelId="{AAEE76D8-9EDB-4416-B1D2-B2A38AFE12A3}" type="parTrans" cxnId="{C65D77C0-69CF-46CD-AE17-F1FD3151E445}">
      <dgm:prSet/>
      <dgm:spPr/>
      <dgm:t>
        <a:bodyPr/>
        <a:lstStyle/>
        <a:p>
          <a:endParaRPr lang="en-SG"/>
        </a:p>
      </dgm:t>
    </dgm:pt>
    <dgm:pt modelId="{835DF06F-2732-4DF9-A504-74990BF87877}" type="sibTrans" cxnId="{C65D77C0-69CF-46CD-AE17-F1FD3151E445}">
      <dgm:prSet/>
      <dgm:spPr/>
      <dgm:t>
        <a:bodyPr/>
        <a:lstStyle/>
        <a:p>
          <a:endParaRPr lang="en-SG"/>
        </a:p>
      </dgm:t>
    </dgm:pt>
    <dgm:pt modelId="{FA021E67-C852-4A0E-ADC1-3448960EEACD}">
      <dgm:prSet phldrT="[Text]" custT="1"/>
      <dgm:spPr/>
      <dgm:t>
        <a:bodyPr/>
        <a:lstStyle/>
        <a:p>
          <a:r>
            <a:rPr lang="en-US" sz="2400" b="1" dirty="0" smtClean="0"/>
            <a:t>Spills</a:t>
          </a:r>
          <a:endParaRPr lang="en-SG" sz="2400" b="1" dirty="0"/>
        </a:p>
      </dgm:t>
    </dgm:pt>
    <dgm:pt modelId="{83DE64D0-93B7-410F-B9B1-DC2E2BB795BD}" type="parTrans" cxnId="{6EDB90C3-6D1B-4707-A359-0E75124A856C}">
      <dgm:prSet/>
      <dgm:spPr/>
      <dgm:t>
        <a:bodyPr/>
        <a:lstStyle/>
        <a:p>
          <a:endParaRPr lang="en-SG"/>
        </a:p>
      </dgm:t>
    </dgm:pt>
    <dgm:pt modelId="{EB47DA6D-B73B-4EA2-84CD-0F4C66469B75}" type="sibTrans" cxnId="{6EDB90C3-6D1B-4707-A359-0E75124A856C}">
      <dgm:prSet/>
      <dgm:spPr/>
      <dgm:t>
        <a:bodyPr/>
        <a:lstStyle/>
        <a:p>
          <a:endParaRPr lang="en-SG"/>
        </a:p>
      </dgm:t>
    </dgm:pt>
    <dgm:pt modelId="{095D5489-657C-4617-96CD-35498867131A}">
      <dgm:prSet phldrT="[Text]"/>
      <dgm:spPr/>
      <dgm:t>
        <a:bodyPr/>
        <a:lstStyle/>
        <a:p>
          <a:r>
            <a:rPr lang="en-US" dirty="0" smtClean="0"/>
            <a:t>Check for leaks and spills</a:t>
          </a:r>
          <a:endParaRPr lang="en-SG" dirty="0"/>
        </a:p>
      </dgm:t>
    </dgm:pt>
    <dgm:pt modelId="{81D6D2B8-BB27-4ACC-8E8C-261557111570}" type="parTrans" cxnId="{35D40B44-241D-465C-8D08-AA52833D0B04}">
      <dgm:prSet/>
      <dgm:spPr/>
      <dgm:t>
        <a:bodyPr/>
        <a:lstStyle/>
        <a:p>
          <a:endParaRPr lang="en-SG"/>
        </a:p>
      </dgm:t>
    </dgm:pt>
    <dgm:pt modelId="{FB31DDF9-20FD-4AE5-8393-2F9404CD14B0}" type="sibTrans" cxnId="{35D40B44-241D-465C-8D08-AA52833D0B04}">
      <dgm:prSet/>
      <dgm:spPr/>
      <dgm:t>
        <a:bodyPr/>
        <a:lstStyle/>
        <a:p>
          <a:endParaRPr lang="en-SG"/>
        </a:p>
      </dgm:t>
    </dgm:pt>
    <dgm:pt modelId="{15BA14FB-E85A-448D-BB84-4E515C9ABCA3}">
      <dgm:prSet phldrT="[Text]"/>
      <dgm:spPr/>
      <dgm:t>
        <a:bodyPr/>
        <a:lstStyle/>
        <a:p>
          <a:r>
            <a:rPr lang="en-US" dirty="0" smtClean="0"/>
            <a:t>Spill kit</a:t>
          </a:r>
          <a:endParaRPr lang="en-SG" dirty="0"/>
        </a:p>
      </dgm:t>
    </dgm:pt>
    <dgm:pt modelId="{7E33CAFD-32F4-4F2D-A4D4-DDC3C6D1E4E7}" type="parTrans" cxnId="{1D75EBF0-E035-480B-851B-817A8468E237}">
      <dgm:prSet/>
      <dgm:spPr/>
      <dgm:t>
        <a:bodyPr/>
        <a:lstStyle/>
        <a:p>
          <a:endParaRPr lang="en-SG"/>
        </a:p>
      </dgm:t>
    </dgm:pt>
    <dgm:pt modelId="{5537203F-B367-408A-8217-A0C3D4518A72}" type="sibTrans" cxnId="{1D75EBF0-E035-480B-851B-817A8468E237}">
      <dgm:prSet/>
      <dgm:spPr/>
      <dgm:t>
        <a:bodyPr/>
        <a:lstStyle/>
        <a:p>
          <a:endParaRPr lang="en-SG"/>
        </a:p>
      </dgm:t>
    </dgm:pt>
    <dgm:pt modelId="{80F452BC-EC9E-416E-ACB3-AF71A2604232}">
      <dgm:prSet phldrT="[Text]" custT="1"/>
      <dgm:spPr/>
      <dgm:t>
        <a:bodyPr/>
        <a:lstStyle/>
        <a:p>
          <a:pPr>
            <a:spcAft>
              <a:spcPts val="0"/>
            </a:spcAft>
          </a:pPr>
          <a:r>
            <a:rPr lang="en-US" sz="1900" dirty="0" smtClean="0"/>
            <a:t>Lock-out </a:t>
          </a:r>
        </a:p>
        <a:p>
          <a:pPr>
            <a:spcAft>
              <a:spcPts val="0"/>
            </a:spcAft>
          </a:pPr>
          <a:r>
            <a:rPr lang="en-US" sz="1900" dirty="0" smtClean="0"/>
            <a:t>Tag-out procedure</a:t>
          </a:r>
          <a:endParaRPr lang="en-SG" sz="1900" dirty="0"/>
        </a:p>
      </dgm:t>
    </dgm:pt>
    <dgm:pt modelId="{BB36F937-8F5B-4048-A540-DBF4AAB2E6DF}" type="parTrans" cxnId="{FDE0DFC2-E465-453B-9299-9F5C827CBF96}">
      <dgm:prSet/>
      <dgm:spPr/>
      <dgm:t>
        <a:bodyPr/>
        <a:lstStyle/>
        <a:p>
          <a:endParaRPr lang="en-SG"/>
        </a:p>
      </dgm:t>
    </dgm:pt>
    <dgm:pt modelId="{323A910E-1FD1-40CB-A7DA-CF22AE4D2062}" type="sibTrans" cxnId="{FDE0DFC2-E465-453B-9299-9F5C827CBF96}">
      <dgm:prSet/>
      <dgm:spPr/>
      <dgm:t>
        <a:bodyPr/>
        <a:lstStyle/>
        <a:p>
          <a:endParaRPr lang="en-SG"/>
        </a:p>
      </dgm:t>
    </dgm:pt>
    <dgm:pt modelId="{14FBDB0C-8C80-42B0-A99D-5C6B8130135A}">
      <dgm:prSet phldrT="[Text]" custT="1"/>
      <dgm:spPr/>
      <dgm:t>
        <a:bodyPr/>
        <a:lstStyle/>
        <a:p>
          <a:r>
            <a:rPr lang="en-US" sz="1900" dirty="0" smtClean="0"/>
            <a:t>Facility inspection</a:t>
          </a:r>
          <a:endParaRPr lang="en-SG" sz="1900" dirty="0"/>
        </a:p>
      </dgm:t>
    </dgm:pt>
    <dgm:pt modelId="{022B3669-B4AF-4BD0-9B74-6301115A062E}" type="parTrans" cxnId="{7A86D6AE-5252-4B1F-B2E4-DD3518762710}">
      <dgm:prSet/>
      <dgm:spPr/>
      <dgm:t>
        <a:bodyPr/>
        <a:lstStyle/>
        <a:p>
          <a:endParaRPr lang="en-SG"/>
        </a:p>
      </dgm:t>
    </dgm:pt>
    <dgm:pt modelId="{E39FB98F-D172-4B85-8C9D-DFBD5F9C8E8D}" type="sibTrans" cxnId="{7A86D6AE-5252-4B1F-B2E4-DD3518762710}">
      <dgm:prSet/>
      <dgm:spPr/>
      <dgm:t>
        <a:bodyPr/>
        <a:lstStyle/>
        <a:p>
          <a:endParaRPr lang="en-SG"/>
        </a:p>
      </dgm:t>
    </dgm:pt>
    <dgm:pt modelId="{36B7C695-6F9D-4CF0-8F5F-EC78745BD59A}">
      <dgm:prSet phldrT="[Text]" custT="1"/>
      <dgm:spPr/>
      <dgm:t>
        <a:bodyPr/>
        <a:lstStyle/>
        <a:p>
          <a:r>
            <a:rPr lang="en-US" sz="1900" dirty="0" smtClean="0"/>
            <a:t>Preventive maintenance</a:t>
          </a:r>
          <a:endParaRPr lang="en-SG" sz="1900" dirty="0"/>
        </a:p>
      </dgm:t>
    </dgm:pt>
    <dgm:pt modelId="{F5F55D33-3409-4BDF-BA4C-5539EDE689D5}" type="parTrans" cxnId="{8FF19AA9-B8D9-48DA-8637-36039CC4297F}">
      <dgm:prSet/>
      <dgm:spPr/>
      <dgm:t>
        <a:bodyPr/>
        <a:lstStyle/>
        <a:p>
          <a:endParaRPr lang="en-SG"/>
        </a:p>
      </dgm:t>
    </dgm:pt>
    <dgm:pt modelId="{E1318562-7D28-46D7-9D15-F5147AC2FCF5}" type="sibTrans" cxnId="{8FF19AA9-B8D9-48DA-8637-36039CC4297F}">
      <dgm:prSet/>
      <dgm:spPr/>
      <dgm:t>
        <a:bodyPr/>
        <a:lstStyle/>
        <a:p>
          <a:endParaRPr lang="en-SG"/>
        </a:p>
      </dgm:t>
    </dgm:pt>
    <dgm:pt modelId="{D98F57E0-3A0B-40A6-B405-3BA442B3884E}">
      <dgm:prSet phldrT="[Text]"/>
      <dgm:spPr/>
      <dgm:t>
        <a:bodyPr/>
        <a:lstStyle/>
        <a:p>
          <a:r>
            <a:rPr lang="en-US" dirty="0" smtClean="0"/>
            <a:t>Secondary containment</a:t>
          </a:r>
          <a:endParaRPr lang="en-SG" dirty="0"/>
        </a:p>
      </dgm:t>
    </dgm:pt>
    <dgm:pt modelId="{FB6D361C-5E64-4E02-A9E3-30644AE54C83}" type="parTrans" cxnId="{CCBC748E-4CE4-471F-A329-74B7D050A540}">
      <dgm:prSet/>
      <dgm:spPr/>
      <dgm:t>
        <a:bodyPr/>
        <a:lstStyle/>
        <a:p>
          <a:endParaRPr lang="en-SG"/>
        </a:p>
      </dgm:t>
    </dgm:pt>
    <dgm:pt modelId="{6F5AE22C-08BC-4B94-8A52-E970A5BA7CA2}" type="sibTrans" cxnId="{CCBC748E-4CE4-471F-A329-74B7D050A540}">
      <dgm:prSet/>
      <dgm:spPr/>
      <dgm:t>
        <a:bodyPr/>
        <a:lstStyle/>
        <a:p>
          <a:endParaRPr lang="en-SG"/>
        </a:p>
      </dgm:t>
    </dgm:pt>
    <dgm:pt modelId="{8F3363C5-1E7F-4DBB-B2BE-373EAD4D59C8}">
      <dgm:prSet phldrT="[Text]" custT="1"/>
      <dgm:spPr/>
      <dgm:t>
        <a:bodyPr/>
        <a:lstStyle/>
        <a:p>
          <a:r>
            <a:rPr lang="en-US" sz="2400" b="1" dirty="0" smtClean="0"/>
            <a:t>Waste</a:t>
          </a:r>
          <a:endParaRPr lang="en-SG" sz="2000" b="1" dirty="0"/>
        </a:p>
      </dgm:t>
    </dgm:pt>
    <dgm:pt modelId="{2604FC08-70F4-444D-AE11-5D02BB6249AA}" type="parTrans" cxnId="{8C992886-2BB2-462D-A218-1B4E5765B2E6}">
      <dgm:prSet/>
      <dgm:spPr/>
      <dgm:t>
        <a:bodyPr/>
        <a:lstStyle/>
        <a:p>
          <a:endParaRPr lang="en-SG"/>
        </a:p>
      </dgm:t>
    </dgm:pt>
    <dgm:pt modelId="{EB1B574A-D03D-4EC1-A207-0DF98EDA6268}" type="sibTrans" cxnId="{8C992886-2BB2-462D-A218-1B4E5765B2E6}">
      <dgm:prSet/>
      <dgm:spPr/>
      <dgm:t>
        <a:bodyPr/>
        <a:lstStyle/>
        <a:p>
          <a:endParaRPr lang="en-SG"/>
        </a:p>
      </dgm:t>
    </dgm:pt>
    <dgm:pt modelId="{7E37270E-83A0-420C-9645-5A1494E7900D}">
      <dgm:prSet phldrT="[Text]"/>
      <dgm:spPr/>
      <dgm:t>
        <a:bodyPr/>
        <a:lstStyle/>
        <a:p>
          <a:r>
            <a:rPr lang="en-US" dirty="0" smtClean="0"/>
            <a:t>Label for segregation</a:t>
          </a:r>
          <a:endParaRPr lang="en-SG" dirty="0"/>
        </a:p>
      </dgm:t>
    </dgm:pt>
    <dgm:pt modelId="{B74275B9-A0CB-4D29-91CC-33957F3F9772}" type="parTrans" cxnId="{4F9ECE30-BED5-405E-B7C9-DC44F8567542}">
      <dgm:prSet/>
      <dgm:spPr/>
      <dgm:t>
        <a:bodyPr/>
        <a:lstStyle/>
        <a:p>
          <a:endParaRPr lang="en-SG"/>
        </a:p>
      </dgm:t>
    </dgm:pt>
    <dgm:pt modelId="{292ACA90-7FA2-40E0-B41F-46D5B59C62B1}" type="sibTrans" cxnId="{4F9ECE30-BED5-405E-B7C9-DC44F8567542}">
      <dgm:prSet/>
      <dgm:spPr/>
      <dgm:t>
        <a:bodyPr/>
        <a:lstStyle/>
        <a:p>
          <a:endParaRPr lang="en-SG"/>
        </a:p>
      </dgm:t>
    </dgm:pt>
    <dgm:pt modelId="{08F91245-3267-4D64-86AD-86DFCB5C3BD7}">
      <dgm:prSet phldrT="[Text]"/>
      <dgm:spPr/>
      <dgm:t>
        <a:bodyPr/>
        <a:lstStyle/>
        <a:p>
          <a:r>
            <a:rPr lang="en-US" dirty="0" smtClean="0"/>
            <a:t>Optimum bin location</a:t>
          </a:r>
          <a:endParaRPr lang="en-SG" dirty="0"/>
        </a:p>
      </dgm:t>
    </dgm:pt>
    <dgm:pt modelId="{2D682FEA-11BE-4960-948E-11852ABE211A}" type="parTrans" cxnId="{D6B6F19D-6C43-4A31-8BF7-B148CC907360}">
      <dgm:prSet/>
      <dgm:spPr/>
      <dgm:t>
        <a:bodyPr/>
        <a:lstStyle/>
        <a:p>
          <a:endParaRPr lang="en-SG"/>
        </a:p>
      </dgm:t>
    </dgm:pt>
    <dgm:pt modelId="{0FB10E52-8268-4A03-ADBB-1C7320B55758}" type="sibTrans" cxnId="{D6B6F19D-6C43-4A31-8BF7-B148CC907360}">
      <dgm:prSet/>
      <dgm:spPr/>
      <dgm:t>
        <a:bodyPr/>
        <a:lstStyle/>
        <a:p>
          <a:endParaRPr lang="en-SG"/>
        </a:p>
      </dgm:t>
    </dgm:pt>
    <dgm:pt modelId="{72B484B9-E66B-40F4-9FD3-5217881B178F}" type="pres">
      <dgm:prSet presAssocID="{1A73FCAA-4734-4CC3-8697-320B74E6AF98}" presName="diagram" presStyleCnt="0">
        <dgm:presLayoutVars>
          <dgm:chPref val="1"/>
          <dgm:dir/>
          <dgm:animOne val="branch"/>
          <dgm:animLvl val="lvl"/>
          <dgm:resizeHandles/>
        </dgm:presLayoutVars>
      </dgm:prSet>
      <dgm:spPr/>
      <dgm:t>
        <a:bodyPr/>
        <a:lstStyle/>
        <a:p>
          <a:endParaRPr lang="en-SG"/>
        </a:p>
      </dgm:t>
    </dgm:pt>
    <dgm:pt modelId="{47240966-9071-470C-BCDF-BB6D98173018}" type="pres">
      <dgm:prSet presAssocID="{9FAA9F3A-108A-4334-86D5-00A700D7C346}" presName="root" presStyleCnt="0"/>
      <dgm:spPr/>
    </dgm:pt>
    <dgm:pt modelId="{7059B1FE-0FF7-46A6-948F-A11764406EC5}" type="pres">
      <dgm:prSet presAssocID="{9FAA9F3A-108A-4334-86D5-00A700D7C346}" presName="rootComposite" presStyleCnt="0"/>
      <dgm:spPr/>
    </dgm:pt>
    <dgm:pt modelId="{39620509-9510-450C-BC1C-91AB4F974EBB}" type="pres">
      <dgm:prSet presAssocID="{9FAA9F3A-108A-4334-86D5-00A700D7C346}" presName="rootText" presStyleLbl="node1" presStyleIdx="0" presStyleCnt="4"/>
      <dgm:spPr/>
      <dgm:t>
        <a:bodyPr/>
        <a:lstStyle/>
        <a:p>
          <a:endParaRPr lang="en-SG"/>
        </a:p>
      </dgm:t>
    </dgm:pt>
    <dgm:pt modelId="{BC60D6E0-EF92-48B4-96AA-2C515CFAC32C}" type="pres">
      <dgm:prSet presAssocID="{9FAA9F3A-108A-4334-86D5-00A700D7C346}" presName="rootConnector" presStyleLbl="node1" presStyleIdx="0" presStyleCnt="4"/>
      <dgm:spPr/>
      <dgm:t>
        <a:bodyPr/>
        <a:lstStyle/>
        <a:p>
          <a:endParaRPr lang="en-SG"/>
        </a:p>
      </dgm:t>
    </dgm:pt>
    <dgm:pt modelId="{D229F27D-1B3C-4D76-A90C-1F34EFCE2C31}" type="pres">
      <dgm:prSet presAssocID="{9FAA9F3A-108A-4334-86D5-00A700D7C346}" presName="childShape" presStyleCnt="0"/>
      <dgm:spPr/>
    </dgm:pt>
    <dgm:pt modelId="{841E070E-F2A6-4D5A-8E96-CF2C14CCFD60}" type="pres">
      <dgm:prSet presAssocID="{022B3669-B4AF-4BD0-9B74-6301115A062E}" presName="Name13" presStyleLbl="parChTrans1D2" presStyleIdx="0" presStyleCnt="12"/>
      <dgm:spPr/>
      <dgm:t>
        <a:bodyPr/>
        <a:lstStyle/>
        <a:p>
          <a:endParaRPr lang="en-SG"/>
        </a:p>
      </dgm:t>
    </dgm:pt>
    <dgm:pt modelId="{DA5C1F1F-55DD-438A-9AD4-C417E517139F}" type="pres">
      <dgm:prSet presAssocID="{14FBDB0C-8C80-42B0-A99D-5C6B8130135A}" presName="childText" presStyleLbl="bgAcc1" presStyleIdx="0" presStyleCnt="12">
        <dgm:presLayoutVars>
          <dgm:bulletEnabled val="1"/>
        </dgm:presLayoutVars>
      </dgm:prSet>
      <dgm:spPr/>
      <dgm:t>
        <a:bodyPr/>
        <a:lstStyle/>
        <a:p>
          <a:endParaRPr lang="en-SG"/>
        </a:p>
      </dgm:t>
    </dgm:pt>
    <dgm:pt modelId="{80CEAE7D-CE3F-4DB7-8EF7-AF4DD6CA2344}" type="pres">
      <dgm:prSet presAssocID="{F5F55D33-3409-4BDF-BA4C-5539EDE689D5}" presName="Name13" presStyleLbl="parChTrans1D2" presStyleIdx="1" presStyleCnt="12"/>
      <dgm:spPr/>
      <dgm:t>
        <a:bodyPr/>
        <a:lstStyle/>
        <a:p>
          <a:endParaRPr lang="en-SG"/>
        </a:p>
      </dgm:t>
    </dgm:pt>
    <dgm:pt modelId="{DF26B75B-FF0C-488F-BC75-C2EE7C16E75B}" type="pres">
      <dgm:prSet presAssocID="{36B7C695-6F9D-4CF0-8F5F-EC78745BD59A}" presName="childText" presStyleLbl="bgAcc1" presStyleIdx="1" presStyleCnt="12">
        <dgm:presLayoutVars>
          <dgm:bulletEnabled val="1"/>
        </dgm:presLayoutVars>
      </dgm:prSet>
      <dgm:spPr/>
      <dgm:t>
        <a:bodyPr/>
        <a:lstStyle/>
        <a:p>
          <a:endParaRPr lang="en-SG"/>
        </a:p>
      </dgm:t>
    </dgm:pt>
    <dgm:pt modelId="{AB15F2BB-6BF5-4D1E-8049-31F60019FFF1}" type="pres">
      <dgm:prSet presAssocID="{BB36F937-8F5B-4048-A540-DBF4AAB2E6DF}" presName="Name13" presStyleLbl="parChTrans1D2" presStyleIdx="2" presStyleCnt="12"/>
      <dgm:spPr/>
      <dgm:t>
        <a:bodyPr/>
        <a:lstStyle/>
        <a:p>
          <a:endParaRPr lang="en-SG"/>
        </a:p>
      </dgm:t>
    </dgm:pt>
    <dgm:pt modelId="{665579AF-6031-48C0-A750-02D86F527D7D}" type="pres">
      <dgm:prSet presAssocID="{80F452BC-EC9E-416E-ACB3-AF71A2604232}" presName="childText" presStyleLbl="bgAcc1" presStyleIdx="2" presStyleCnt="12">
        <dgm:presLayoutVars>
          <dgm:bulletEnabled val="1"/>
        </dgm:presLayoutVars>
      </dgm:prSet>
      <dgm:spPr/>
      <dgm:t>
        <a:bodyPr/>
        <a:lstStyle/>
        <a:p>
          <a:endParaRPr lang="en-SG"/>
        </a:p>
      </dgm:t>
    </dgm:pt>
    <dgm:pt modelId="{BB4B653E-FF5F-46A9-ABE5-2559B0A6587D}" type="pres">
      <dgm:prSet presAssocID="{902DFC38-6413-4422-856F-47494A9FC18B}" presName="root" presStyleCnt="0"/>
      <dgm:spPr/>
    </dgm:pt>
    <dgm:pt modelId="{6E4BE9A9-217C-4529-AAC5-2F9E00369D31}" type="pres">
      <dgm:prSet presAssocID="{902DFC38-6413-4422-856F-47494A9FC18B}" presName="rootComposite" presStyleCnt="0"/>
      <dgm:spPr/>
    </dgm:pt>
    <dgm:pt modelId="{1C14FF27-79A0-4ED5-9C52-84C8BC100527}" type="pres">
      <dgm:prSet presAssocID="{902DFC38-6413-4422-856F-47494A9FC18B}" presName="rootText" presStyleLbl="node1" presStyleIdx="1" presStyleCnt="4"/>
      <dgm:spPr/>
      <dgm:t>
        <a:bodyPr/>
        <a:lstStyle/>
        <a:p>
          <a:endParaRPr lang="en-SG"/>
        </a:p>
      </dgm:t>
    </dgm:pt>
    <dgm:pt modelId="{F1A2E768-F549-49A2-AD64-3130A84850C6}" type="pres">
      <dgm:prSet presAssocID="{902DFC38-6413-4422-856F-47494A9FC18B}" presName="rootConnector" presStyleLbl="node1" presStyleIdx="1" presStyleCnt="4"/>
      <dgm:spPr/>
      <dgm:t>
        <a:bodyPr/>
        <a:lstStyle/>
        <a:p>
          <a:endParaRPr lang="en-SG"/>
        </a:p>
      </dgm:t>
    </dgm:pt>
    <dgm:pt modelId="{7B935900-74D3-440A-8E3F-175249BFE746}" type="pres">
      <dgm:prSet presAssocID="{902DFC38-6413-4422-856F-47494A9FC18B}" presName="childShape" presStyleCnt="0"/>
      <dgm:spPr/>
    </dgm:pt>
    <dgm:pt modelId="{7E3DADAB-2472-4328-B339-DE11F66E3B20}" type="pres">
      <dgm:prSet presAssocID="{21A83C6E-AE12-4D50-BA60-49FAA604D2A9}" presName="Name13" presStyleLbl="parChTrans1D2" presStyleIdx="3" presStyleCnt="12"/>
      <dgm:spPr/>
      <dgm:t>
        <a:bodyPr/>
        <a:lstStyle/>
        <a:p>
          <a:endParaRPr lang="en-SG"/>
        </a:p>
      </dgm:t>
    </dgm:pt>
    <dgm:pt modelId="{674BC951-A2A7-4A09-8E3C-64CCE7E89E0E}" type="pres">
      <dgm:prSet presAssocID="{800E11CD-949C-44B9-9E0F-8E9F7ABA7E5B}" presName="childText" presStyleLbl="bgAcc1" presStyleIdx="3" presStyleCnt="12">
        <dgm:presLayoutVars>
          <dgm:bulletEnabled val="1"/>
        </dgm:presLayoutVars>
      </dgm:prSet>
      <dgm:spPr/>
      <dgm:t>
        <a:bodyPr/>
        <a:lstStyle/>
        <a:p>
          <a:endParaRPr lang="en-SG"/>
        </a:p>
      </dgm:t>
    </dgm:pt>
    <dgm:pt modelId="{D46803CC-9CF9-4DD2-94A2-194F4D4F2D22}" type="pres">
      <dgm:prSet presAssocID="{98AD1017-142C-425E-A3E6-BF67B548BF4A}" presName="Name13" presStyleLbl="parChTrans1D2" presStyleIdx="4" presStyleCnt="12"/>
      <dgm:spPr/>
      <dgm:t>
        <a:bodyPr/>
        <a:lstStyle/>
        <a:p>
          <a:endParaRPr lang="en-SG"/>
        </a:p>
      </dgm:t>
    </dgm:pt>
    <dgm:pt modelId="{5E372C42-F89C-43AA-8F53-D02F753F73F8}" type="pres">
      <dgm:prSet presAssocID="{1D65EB47-A92A-48D2-88FB-50727EB0A57A}" presName="childText" presStyleLbl="bgAcc1" presStyleIdx="4" presStyleCnt="12">
        <dgm:presLayoutVars>
          <dgm:bulletEnabled val="1"/>
        </dgm:presLayoutVars>
      </dgm:prSet>
      <dgm:spPr/>
      <dgm:t>
        <a:bodyPr/>
        <a:lstStyle/>
        <a:p>
          <a:endParaRPr lang="en-SG"/>
        </a:p>
      </dgm:t>
    </dgm:pt>
    <dgm:pt modelId="{F1FF2C59-48DA-4A70-9FEA-83CD1590C629}" type="pres">
      <dgm:prSet presAssocID="{AAEE76D8-9EDB-4416-B1D2-B2A38AFE12A3}" presName="Name13" presStyleLbl="parChTrans1D2" presStyleIdx="5" presStyleCnt="12"/>
      <dgm:spPr/>
      <dgm:t>
        <a:bodyPr/>
        <a:lstStyle/>
        <a:p>
          <a:endParaRPr lang="en-SG"/>
        </a:p>
      </dgm:t>
    </dgm:pt>
    <dgm:pt modelId="{947D689B-D5F2-4D3B-B906-8711D190DFDB}" type="pres">
      <dgm:prSet presAssocID="{8CCE7C1C-A0D0-4F0C-BA90-3A3829A946B3}" presName="childText" presStyleLbl="bgAcc1" presStyleIdx="5" presStyleCnt="12">
        <dgm:presLayoutVars>
          <dgm:bulletEnabled val="1"/>
        </dgm:presLayoutVars>
      </dgm:prSet>
      <dgm:spPr/>
      <dgm:t>
        <a:bodyPr/>
        <a:lstStyle/>
        <a:p>
          <a:endParaRPr lang="en-SG"/>
        </a:p>
      </dgm:t>
    </dgm:pt>
    <dgm:pt modelId="{3DAA7717-C5AA-4752-B3DE-EA7615EF4C5D}" type="pres">
      <dgm:prSet presAssocID="{FA021E67-C852-4A0E-ADC1-3448960EEACD}" presName="root" presStyleCnt="0"/>
      <dgm:spPr/>
    </dgm:pt>
    <dgm:pt modelId="{844CB19C-499C-441B-AAC4-ED288B7CA4F9}" type="pres">
      <dgm:prSet presAssocID="{FA021E67-C852-4A0E-ADC1-3448960EEACD}" presName="rootComposite" presStyleCnt="0"/>
      <dgm:spPr/>
    </dgm:pt>
    <dgm:pt modelId="{9F21B261-4DC0-4987-AF68-5A3ADB4FD024}" type="pres">
      <dgm:prSet presAssocID="{FA021E67-C852-4A0E-ADC1-3448960EEACD}" presName="rootText" presStyleLbl="node1" presStyleIdx="2" presStyleCnt="4"/>
      <dgm:spPr/>
      <dgm:t>
        <a:bodyPr/>
        <a:lstStyle/>
        <a:p>
          <a:endParaRPr lang="en-SG"/>
        </a:p>
      </dgm:t>
    </dgm:pt>
    <dgm:pt modelId="{B72B930F-11AE-4C56-ACCD-FA027678DBAB}" type="pres">
      <dgm:prSet presAssocID="{FA021E67-C852-4A0E-ADC1-3448960EEACD}" presName="rootConnector" presStyleLbl="node1" presStyleIdx="2" presStyleCnt="4"/>
      <dgm:spPr/>
      <dgm:t>
        <a:bodyPr/>
        <a:lstStyle/>
        <a:p>
          <a:endParaRPr lang="en-SG"/>
        </a:p>
      </dgm:t>
    </dgm:pt>
    <dgm:pt modelId="{8E44D3B3-35E4-4BAF-8AF2-048FE4ACC0DA}" type="pres">
      <dgm:prSet presAssocID="{FA021E67-C852-4A0E-ADC1-3448960EEACD}" presName="childShape" presStyleCnt="0"/>
      <dgm:spPr/>
    </dgm:pt>
    <dgm:pt modelId="{651A3C39-7CB2-4A75-A2D4-BE7DEC78EF5F}" type="pres">
      <dgm:prSet presAssocID="{81D6D2B8-BB27-4ACC-8E8C-261557111570}" presName="Name13" presStyleLbl="parChTrans1D2" presStyleIdx="6" presStyleCnt="12"/>
      <dgm:spPr/>
      <dgm:t>
        <a:bodyPr/>
        <a:lstStyle/>
        <a:p>
          <a:endParaRPr lang="en-SG"/>
        </a:p>
      </dgm:t>
    </dgm:pt>
    <dgm:pt modelId="{3AF02706-4037-4835-B24A-85F4BC6E66EE}" type="pres">
      <dgm:prSet presAssocID="{095D5489-657C-4617-96CD-35498867131A}" presName="childText" presStyleLbl="bgAcc1" presStyleIdx="6" presStyleCnt="12">
        <dgm:presLayoutVars>
          <dgm:bulletEnabled val="1"/>
        </dgm:presLayoutVars>
      </dgm:prSet>
      <dgm:spPr/>
      <dgm:t>
        <a:bodyPr/>
        <a:lstStyle/>
        <a:p>
          <a:endParaRPr lang="en-SG"/>
        </a:p>
      </dgm:t>
    </dgm:pt>
    <dgm:pt modelId="{8F548765-94D3-436D-BA42-3A7D430BA4CD}" type="pres">
      <dgm:prSet presAssocID="{7E33CAFD-32F4-4F2D-A4D4-DDC3C6D1E4E7}" presName="Name13" presStyleLbl="parChTrans1D2" presStyleIdx="7" presStyleCnt="12"/>
      <dgm:spPr/>
      <dgm:t>
        <a:bodyPr/>
        <a:lstStyle/>
        <a:p>
          <a:endParaRPr lang="en-SG"/>
        </a:p>
      </dgm:t>
    </dgm:pt>
    <dgm:pt modelId="{49872AC2-5B48-49CA-A862-2D95F8C4DE7C}" type="pres">
      <dgm:prSet presAssocID="{15BA14FB-E85A-448D-BB84-4E515C9ABCA3}" presName="childText" presStyleLbl="bgAcc1" presStyleIdx="7" presStyleCnt="12">
        <dgm:presLayoutVars>
          <dgm:bulletEnabled val="1"/>
        </dgm:presLayoutVars>
      </dgm:prSet>
      <dgm:spPr/>
      <dgm:t>
        <a:bodyPr/>
        <a:lstStyle/>
        <a:p>
          <a:endParaRPr lang="en-SG"/>
        </a:p>
      </dgm:t>
    </dgm:pt>
    <dgm:pt modelId="{38789EC5-7433-48E9-9C1F-03B5AB0D1AB5}" type="pres">
      <dgm:prSet presAssocID="{FB6D361C-5E64-4E02-A9E3-30644AE54C83}" presName="Name13" presStyleLbl="parChTrans1D2" presStyleIdx="8" presStyleCnt="12"/>
      <dgm:spPr/>
      <dgm:t>
        <a:bodyPr/>
        <a:lstStyle/>
        <a:p>
          <a:endParaRPr lang="en-SG"/>
        </a:p>
      </dgm:t>
    </dgm:pt>
    <dgm:pt modelId="{C9608E69-897F-4C69-924A-D125E9C199ED}" type="pres">
      <dgm:prSet presAssocID="{D98F57E0-3A0B-40A6-B405-3BA442B3884E}" presName="childText" presStyleLbl="bgAcc1" presStyleIdx="8" presStyleCnt="12">
        <dgm:presLayoutVars>
          <dgm:bulletEnabled val="1"/>
        </dgm:presLayoutVars>
      </dgm:prSet>
      <dgm:spPr/>
      <dgm:t>
        <a:bodyPr/>
        <a:lstStyle/>
        <a:p>
          <a:endParaRPr lang="en-SG"/>
        </a:p>
      </dgm:t>
    </dgm:pt>
    <dgm:pt modelId="{F08CF6EA-3996-44CA-844A-15E6D003F332}" type="pres">
      <dgm:prSet presAssocID="{8F3363C5-1E7F-4DBB-B2BE-373EAD4D59C8}" presName="root" presStyleCnt="0"/>
      <dgm:spPr/>
    </dgm:pt>
    <dgm:pt modelId="{E1A93E5C-9BE1-48F4-80CD-F0C8C294FB78}" type="pres">
      <dgm:prSet presAssocID="{8F3363C5-1E7F-4DBB-B2BE-373EAD4D59C8}" presName="rootComposite" presStyleCnt="0"/>
      <dgm:spPr/>
    </dgm:pt>
    <dgm:pt modelId="{9F5BF8C0-68A3-4EFC-BDA9-5EF3A40BA988}" type="pres">
      <dgm:prSet presAssocID="{8F3363C5-1E7F-4DBB-B2BE-373EAD4D59C8}" presName="rootText" presStyleLbl="node1" presStyleIdx="3" presStyleCnt="4"/>
      <dgm:spPr/>
      <dgm:t>
        <a:bodyPr/>
        <a:lstStyle/>
        <a:p>
          <a:endParaRPr lang="en-SG"/>
        </a:p>
      </dgm:t>
    </dgm:pt>
    <dgm:pt modelId="{205BA054-8D39-486B-8209-9CC8F374EFFD}" type="pres">
      <dgm:prSet presAssocID="{8F3363C5-1E7F-4DBB-B2BE-373EAD4D59C8}" presName="rootConnector" presStyleLbl="node1" presStyleIdx="3" presStyleCnt="4"/>
      <dgm:spPr/>
      <dgm:t>
        <a:bodyPr/>
        <a:lstStyle/>
        <a:p>
          <a:endParaRPr lang="en-SG"/>
        </a:p>
      </dgm:t>
    </dgm:pt>
    <dgm:pt modelId="{56EB01E8-36D5-4A28-B836-E168CF4865CC}" type="pres">
      <dgm:prSet presAssocID="{8F3363C5-1E7F-4DBB-B2BE-373EAD4D59C8}" presName="childShape" presStyleCnt="0"/>
      <dgm:spPr/>
    </dgm:pt>
    <dgm:pt modelId="{ADB2F6CF-3764-4908-9F87-6E659EEB778A}" type="pres">
      <dgm:prSet presAssocID="{B74275B9-A0CB-4D29-91CC-33957F3F9772}" presName="Name13" presStyleLbl="parChTrans1D2" presStyleIdx="9" presStyleCnt="12"/>
      <dgm:spPr/>
      <dgm:t>
        <a:bodyPr/>
        <a:lstStyle/>
        <a:p>
          <a:endParaRPr lang="en-SG"/>
        </a:p>
      </dgm:t>
    </dgm:pt>
    <dgm:pt modelId="{964E0F1C-DF77-436A-B0A1-DF58B52DFC60}" type="pres">
      <dgm:prSet presAssocID="{7E37270E-83A0-420C-9645-5A1494E7900D}" presName="childText" presStyleLbl="bgAcc1" presStyleIdx="9" presStyleCnt="12">
        <dgm:presLayoutVars>
          <dgm:bulletEnabled val="1"/>
        </dgm:presLayoutVars>
      </dgm:prSet>
      <dgm:spPr/>
      <dgm:t>
        <a:bodyPr/>
        <a:lstStyle/>
        <a:p>
          <a:endParaRPr lang="en-SG"/>
        </a:p>
      </dgm:t>
    </dgm:pt>
    <dgm:pt modelId="{ECEC1042-A742-4264-A5A6-63E77B980A03}" type="pres">
      <dgm:prSet presAssocID="{2D682FEA-11BE-4960-948E-11852ABE211A}" presName="Name13" presStyleLbl="parChTrans1D2" presStyleIdx="10" presStyleCnt="12"/>
      <dgm:spPr/>
      <dgm:t>
        <a:bodyPr/>
        <a:lstStyle/>
        <a:p>
          <a:endParaRPr lang="en-SG"/>
        </a:p>
      </dgm:t>
    </dgm:pt>
    <dgm:pt modelId="{1AED9E2B-FD35-49F9-AC41-C4C21563F832}" type="pres">
      <dgm:prSet presAssocID="{08F91245-3267-4D64-86AD-86DFCB5C3BD7}" presName="childText" presStyleLbl="bgAcc1" presStyleIdx="10" presStyleCnt="12">
        <dgm:presLayoutVars>
          <dgm:bulletEnabled val="1"/>
        </dgm:presLayoutVars>
      </dgm:prSet>
      <dgm:spPr/>
      <dgm:t>
        <a:bodyPr/>
        <a:lstStyle/>
        <a:p>
          <a:endParaRPr lang="en-SG"/>
        </a:p>
      </dgm:t>
    </dgm:pt>
    <dgm:pt modelId="{5C870066-4C8E-4571-91BB-C1D5D9B4E55B}" type="pres">
      <dgm:prSet presAssocID="{3EBE4D8A-2F37-4CC7-ADFA-949F4E5746E6}" presName="Name13" presStyleLbl="parChTrans1D2" presStyleIdx="11" presStyleCnt="12"/>
      <dgm:spPr/>
      <dgm:t>
        <a:bodyPr/>
        <a:lstStyle/>
        <a:p>
          <a:endParaRPr lang="en-SG"/>
        </a:p>
      </dgm:t>
    </dgm:pt>
    <dgm:pt modelId="{CC0017B3-2BE8-4432-9CBE-8ED77D851A5B}" type="pres">
      <dgm:prSet presAssocID="{61C161D9-6341-43A4-8191-0FDDC7EFB9AD}" presName="childText" presStyleLbl="bgAcc1" presStyleIdx="11" presStyleCnt="12">
        <dgm:presLayoutVars>
          <dgm:bulletEnabled val="1"/>
        </dgm:presLayoutVars>
      </dgm:prSet>
      <dgm:spPr/>
      <dgm:t>
        <a:bodyPr/>
        <a:lstStyle/>
        <a:p>
          <a:endParaRPr lang="en-SG"/>
        </a:p>
      </dgm:t>
    </dgm:pt>
  </dgm:ptLst>
  <dgm:cxnLst>
    <dgm:cxn modelId="{8244ADAE-CC52-421E-A255-B25F38469F07}" type="presOf" srcId="{800E11CD-949C-44B9-9E0F-8E9F7ABA7E5B}" destId="{674BC951-A2A7-4A09-8E3C-64CCE7E89E0E}" srcOrd="0" destOrd="0" presId="urn:microsoft.com/office/officeart/2005/8/layout/hierarchy3"/>
    <dgm:cxn modelId="{65D8CE8E-6BD1-406C-ADB4-25FE8C54190B}" srcId="{8F3363C5-1E7F-4DBB-B2BE-373EAD4D59C8}" destId="{61C161D9-6341-43A4-8191-0FDDC7EFB9AD}" srcOrd="2" destOrd="0" parTransId="{3EBE4D8A-2F37-4CC7-ADFA-949F4E5746E6}" sibTransId="{F3472C9F-3845-4E32-8DCC-27F8240B9AD7}"/>
    <dgm:cxn modelId="{7A86D6AE-5252-4B1F-B2E4-DD3518762710}" srcId="{9FAA9F3A-108A-4334-86D5-00A700D7C346}" destId="{14FBDB0C-8C80-42B0-A99D-5C6B8130135A}" srcOrd="0" destOrd="0" parTransId="{022B3669-B4AF-4BD0-9B74-6301115A062E}" sibTransId="{E39FB98F-D172-4B85-8C9D-DFBD5F9C8E8D}"/>
    <dgm:cxn modelId="{CC83F046-A6C0-420D-96DD-0F2C1A552851}" type="presOf" srcId="{21A83C6E-AE12-4D50-BA60-49FAA604D2A9}" destId="{7E3DADAB-2472-4328-B339-DE11F66E3B20}" srcOrd="0" destOrd="0" presId="urn:microsoft.com/office/officeart/2005/8/layout/hierarchy3"/>
    <dgm:cxn modelId="{292FBC2D-7811-4E0D-B0AC-B0B39DB2FBDE}" type="presOf" srcId="{9FAA9F3A-108A-4334-86D5-00A700D7C346}" destId="{39620509-9510-450C-BC1C-91AB4F974EBB}" srcOrd="0" destOrd="0" presId="urn:microsoft.com/office/officeart/2005/8/layout/hierarchy3"/>
    <dgm:cxn modelId="{6FD08425-50CC-425B-897E-5BEDA816CAE9}" type="presOf" srcId="{61C161D9-6341-43A4-8191-0FDDC7EFB9AD}" destId="{CC0017B3-2BE8-4432-9CBE-8ED77D851A5B}" srcOrd="0" destOrd="0" presId="urn:microsoft.com/office/officeart/2005/8/layout/hierarchy3"/>
    <dgm:cxn modelId="{32618050-60E9-4707-9ADB-5CAB08554017}" type="presOf" srcId="{7E33CAFD-32F4-4F2D-A4D4-DDC3C6D1E4E7}" destId="{8F548765-94D3-436D-BA42-3A7D430BA4CD}" srcOrd="0" destOrd="0" presId="urn:microsoft.com/office/officeart/2005/8/layout/hierarchy3"/>
    <dgm:cxn modelId="{0BB7F209-1852-4211-B481-7956D7DB9E7B}" type="presOf" srcId="{98AD1017-142C-425E-A3E6-BF67B548BF4A}" destId="{D46803CC-9CF9-4DD2-94A2-194F4D4F2D22}" srcOrd="0" destOrd="0" presId="urn:microsoft.com/office/officeart/2005/8/layout/hierarchy3"/>
    <dgm:cxn modelId="{A64FC886-153E-408E-909B-35AE98DB6DB8}" type="presOf" srcId="{7E37270E-83A0-420C-9645-5A1494E7900D}" destId="{964E0F1C-DF77-436A-B0A1-DF58B52DFC60}" srcOrd="0" destOrd="0" presId="urn:microsoft.com/office/officeart/2005/8/layout/hierarchy3"/>
    <dgm:cxn modelId="{24495BD2-DF5D-45C8-8AF5-06344AE8ADF0}" type="presOf" srcId="{095D5489-657C-4617-96CD-35498867131A}" destId="{3AF02706-4037-4835-B24A-85F4BC6E66EE}" srcOrd="0" destOrd="0" presId="urn:microsoft.com/office/officeart/2005/8/layout/hierarchy3"/>
    <dgm:cxn modelId="{3453E069-6B55-4142-8F66-06E2EEE40F69}" type="presOf" srcId="{B74275B9-A0CB-4D29-91CC-33957F3F9772}" destId="{ADB2F6CF-3764-4908-9F87-6E659EEB778A}" srcOrd="0" destOrd="0" presId="urn:microsoft.com/office/officeart/2005/8/layout/hierarchy3"/>
    <dgm:cxn modelId="{A9D9C824-5170-41C0-BC6A-984424CAB024}" type="presOf" srcId="{8F3363C5-1E7F-4DBB-B2BE-373EAD4D59C8}" destId="{9F5BF8C0-68A3-4EFC-BDA9-5EF3A40BA988}" srcOrd="0" destOrd="0" presId="urn:microsoft.com/office/officeart/2005/8/layout/hierarchy3"/>
    <dgm:cxn modelId="{51E907BD-AF87-4979-95FF-C3AA04AED58A}" type="presOf" srcId="{902DFC38-6413-4422-856F-47494A9FC18B}" destId="{1C14FF27-79A0-4ED5-9C52-84C8BC100527}" srcOrd="0" destOrd="0" presId="urn:microsoft.com/office/officeart/2005/8/layout/hierarchy3"/>
    <dgm:cxn modelId="{71F43D53-E9FB-4539-8E5C-58A1CD4AAC3C}" type="presOf" srcId="{14FBDB0C-8C80-42B0-A99D-5C6B8130135A}" destId="{DA5C1F1F-55DD-438A-9AD4-C417E517139F}" srcOrd="0" destOrd="0" presId="urn:microsoft.com/office/officeart/2005/8/layout/hierarchy3"/>
    <dgm:cxn modelId="{FDE0DFC2-E465-453B-9299-9F5C827CBF96}" srcId="{9FAA9F3A-108A-4334-86D5-00A700D7C346}" destId="{80F452BC-EC9E-416E-ACB3-AF71A2604232}" srcOrd="2" destOrd="0" parTransId="{BB36F937-8F5B-4048-A540-DBF4AAB2E6DF}" sibTransId="{323A910E-1FD1-40CB-A7DA-CF22AE4D2062}"/>
    <dgm:cxn modelId="{4985B1B1-E1DB-4144-B018-AF5EEA9D25C2}" type="presOf" srcId="{80F452BC-EC9E-416E-ACB3-AF71A2604232}" destId="{665579AF-6031-48C0-A750-02D86F527D7D}" srcOrd="0" destOrd="0" presId="urn:microsoft.com/office/officeart/2005/8/layout/hierarchy3"/>
    <dgm:cxn modelId="{E395F0DD-ED5D-445D-A22A-12EB44DE4B98}" type="presOf" srcId="{FB6D361C-5E64-4E02-A9E3-30644AE54C83}" destId="{38789EC5-7433-48E9-9C1F-03B5AB0D1AB5}" srcOrd="0" destOrd="0" presId="urn:microsoft.com/office/officeart/2005/8/layout/hierarchy3"/>
    <dgm:cxn modelId="{57E0FE8D-2AD6-4F02-9A21-C4F12AD6D4A3}" srcId="{1A73FCAA-4734-4CC3-8697-320B74E6AF98}" destId="{9FAA9F3A-108A-4334-86D5-00A700D7C346}" srcOrd="0" destOrd="0" parTransId="{C363EC8A-9207-4DCC-8E1A-36F9240BAA8E}" sibTransId="{7FB8F104-ABAB-4258-B69B-0ADC08E0CA99}"/>
    <dgm:cxn modelId="{6EDB90C3-6D1B-4707-A359-0E75124A856C}" srcId="{1A73FCAA-4734-4CC3-8697-320B74E6AF98}" destId="{FA021E67-C852-4A0E-ADC1-3448960EEACD}" srcOrd="2" destOrd="0" parTransId="{83DE64D0-93B7-410F-B9B1-DC2E2BB795BD}" sibTransId="{EB47DA6D-B73B-4EA2-84CD-0F4C66469B75}"/>
    <dgm:cxn modelId="{DCBA427B-1E61-418D-BB0E-FFE379B343BA}" type="presOf" srcId="{1D65EB47-A92A-48D2-88FB-50727EB0A57A}" destId="{5E372C42-F89C-43AA-8F53-D02F753F73F8}" srcOrd="0" destOrd="0" presId="urn:microsoft.com/office/officeart/2005/8/layout/hierarchy3"/>
    <dgm:cxn modelId="{F688A06E-DA60-4D74-B384-2E3B771257E8}" type="presOf" srcId="{1A73FCAA-4734-4CC3-8697-320B74E6AF98}" destId="{72B484B9-E66B-40F4-9FD3-5217881B178F}" srcOrd="0" destOrd="0" presId="urn:microsoft.com/office/officeart/2005/8/layout/hierarchy3"/>
    <dgm:cxn modelId="{CA03A3C8-F980-4261-AA12-38DA60AC68B9}" type="presOf" srcId="{F5F55D33-3409-4BDF-BA4C-5539EDE689D5}" destId="{80CEAE7D-CE3F-4DB7-8EF7-AF4DD6CA2344}" srcOrd="0" destOrd="0" presId="urn:microsoft.com/office/officeart/2005/8/layout/hierarchy3"/>
    <dgm:cxn modelId="{0747555D-050D-4938-8B7D-767EAA1D23F2}" type="presOf" srcId="{D98F57E0-3A0B-40A6-B405-3BA442B3884E}" destId="{C9608E69-897F-4C69-924A-D125E9C199ED}" srcOrd="0" destOrd="0" presId="urn:microsoft.com/office/officeart/2005/8/layout/hierarchy3"/>
    <dgm:cxn modelId="{F7686944-ED87-4789-B69E-49DB66BC2FFE}" type="presOf" srcId="{FA021E67-C852-4A0E-ADC1-3448960EEACD}" destId="{9F21B261-4DC0-4987-AF68-5A3ADB4FD024}" srcOrd="0" destOrd="0" presId="urn:microsoft.com/office/officeart/2005/8/layout/hierarchy3"/>
    <dgm:cxn modelId="{CE4C1C3C-C828-4870-B734-5D1283EAE0DE}" type="presOf" srcId="{8F3363C5-1E7F-4DBB-B2BE-373EAD4D59C8}" destId="{205BA054-8D39-486B-8209-9CC8F374EFFD}" srcOrd="1" destOrd="0" presId="urn:microsoft.com/office/officeart/2005/8/layout/hierarchy3"/>
    <dgm:cxn modelId="{E79BF207-47DA-4FCA-9F05-0CA58CAD087F}" type="presOf" srcId="{FA021E67-C852-4A0E-ADC1-3448960EEACD}" destId="{B72B930F-11AE-4C56-ACCD-FA027678DBAB}" srcOrd="1" destOrd="0" presId="urn:microsoft.com/office/officeart/2005/8/layout/hierarchy3"/>
    <dgm:cxn modelId="{53D060AF-0418-4B18-B921-3AF5741FF09B}" type="presOf" srcId="{15BA14FB-E85A-448D-BB84-4E515C9ABCA3}" destId="{49872AC2-5B48-49CA-A862-2D95F8C4DE7C}" srcOrd="0" destOrd="0" presId="urn:microsoft.com/office/officeart/2005/8/layout/hierarchy3"/>
    <dgm:cxn modelId="{5B46BEFA-7B86-4FF3-A150-90C442417549}" type="presOf" srcId="{36B7C695-6F9D-4CF0-8F5F-EC78745BD59A}" destId="{DF26B75B-FF0C-488F-BC75-C2EE7C16E75B}" srcOrd="0" destOrd="0" presId="urn:microsoft.com/office/officeart/2005/8/layout/hierarchy3"/>
    <dgm:cxn modelId="{1D75EBF0-E035-480B-851B-817A8468E237}" srcId="{FA021E67-C852-4A0E-ADC1-3448960EEACD}" destId="{15BA14FB-E85A-448D-BB84-4E515C9ABCA3}" srcOrd="1" destOrd="0" parTransId="{7E33CAFD-32F4-4F2D-A4D4-DDC3C6D1E4E7}" sibTransId="{5537203F-B367-408A-8217-A0C3D4518A72}"/>
    <dgm:cxn modelId="{4F9ECE30-BED5-405E-B7C9-DC44F8567542}" srcId="{8F3363C5-1E7F-4DBB-B2BE-373EAD4D59C8}" destId="{7E37270E-83A0-420C-9645-5A1494E7900D}" srcOrd="0" destOrd="0" parTransId="{B74275B9-A0CB-4D29-91CC-33957F3F9772}" sibTransId="{292ACA90-7FA2-40E0-B41F-46D5B59C62B1}"/>
    <dgm:cxn modelId="{3E639E04-4AA6-4143-9025-D0A921216317}" type="presOf" srcId="{AAEE76D8-9EDB-4416-B1D2-B2A38AFE12A3}" destId="{F1FF2C59-48DA-4A70-9FEA-83CD1590C629}" srcOrd="0" destOrd="0" presId="urn:microsoft.com/office/officeart/2005/8/layout/hierarchy3"/>
    <dgm:cxn modelId="{A649D5DF-8863-4EBA-9915-8BBD26B56D1B}" type="presOf" srcId="{8CCE7C1C-A0D0-4F0C-BA90-3A3829A946B3}" destId="{947D689B-D5F2-4D3B-B906-8711D190DFDB}" srcOrd="0" destOrd="0" presId="urn:microsoft.com/office/officeart/2005/8/layout/hierarchy3"/>
    <dgm:cxn modelId="{D6B6F19D-6C43-4A31-8BF7-B148CC907360}" srcId="{8F3363C5-1E7F-4DBB-B2BE-373EAD4D59C8}" destId="{08F91245-3267-4D64-86AD-86DFCB5C3BD7}" srcOrd="1" destOrd="0" parTransId="{2D682FEA-11BE-4960-948E-11852ABE211A}" sibTransId="{0FB10E52-8268-4A03-ADBB-1C7320B55758}"/>
    <dgm:cxn modelId="{64D6F44B-E6BE-4B9F-B484-C5B3B21D7735}" type="presOf" srcId="{81D6D2B8-BB27-4ACC-8E8C-261557111570}" destId="{651A3C39-7CB2-4A75-A2D4-BE7DEC78EF5F}" srcOrd="0" destOrd="0" presId="urn:microsoft.com/office/officeart/2005/8/layout/hierarchy3"/>
    <dgm:cxn modelId="{F3FA78C3-0225-471F-9A75-8863932C8AF5}" srcId="{902DFC38-6413-4422-856F-47494A9FC18B}" destId="{1D65EB47-A92A-48D2-88FB-50727EB0A57A}" srcOrd="1" destOrd="0" parTransId="{98AD1017-142C-425E-A3E6-BF67B548BF4A}" sibTransId="{37BFD0BF-BC94-4D9C-9B4E-BFDCA2B72010}"/>
    <dgm:cxn modelId="{8C992886-2BB2-462D-A218-1B4E5765B2E6}" srcId="{1A73FCAA-4734-4CC3-8697-320B74E6AF98}" destId="{8F3363C5-1E7F-4DBB-B2BE-373EAD4D59C8}" srcOrd="3" destOrd="0" parTransId="{2604FC08-70F4-444D-AE11-5D02BB6249AA}" sibTransId="{EB1B574A-D03D-4EC1-A207-0DF98EDA6268}"/>
    <dgm:cxn modelId="{35D40B44-241D-465C-8D08-AA52833D0B04}" srcId="{FA021E67-C852-4A0E-ADC1-3448960EEACD}" destId="{095D5489-657C-4617-96CD-35498867131A}" srcOrd="0" destOrd="0" parTransId="{81D6D2B8-BB27-4ACC-8E8C-261557111570}" sibTransId="{FB31DDF9-20FD-4AE5-8393-2F9404CD14B0}"/>
    <dgm:cxn modelId="{C65D77C0-69CF-46CD-AE17-F1FD3151E445}" srcId="{902DFC38-6413-4422-856F-47494A9FC18B}" destId="{8CCE7C1C-A0D0-4F0C-BA90-3A3829A946B3}" srcOrd="2" destOrd="0" parTransId="{AAEE76D8-9EDB-4416-B1D2-B2A38AFE12A3}" sibTransId="{835DF06F-2732-4DF9-A504-74990BF87877}"/>
    <dgm:cxn modelId="{CCBC748E-4CE4-471F-A329-74B7D050A540}" srcId="{FA021E67-C852-4A0E-ADC1-3448960EEACD}" destId="{D98F57E0-3A0B-40A6-B405-3BA442B3884E}" srcOrd="2" destOrd="0" parTransId="{FB6D361C-5E64-4E02-A9E3-30644AE54C83}" sibTransId="{6F5AE22C-08BC-4B94-8A52-E970A5BA7CA2}"/>
    <dgm:cxn modelId="{22F2B369-E5B7-4E4B-9984-E84121E766CA}" type="presOf" srcId="{902DFC38-6413-4422-856F-47494A9FC18B}" destId="{F1A2E768-F549-49A2-AD64-3130A84850C6}" srcOrd="1" destOrd="0" presId="urn:microsoft.com/office/officeart/2005/8/layout/hierarchy3"/>
    <dgm:cxn modelId="{46D19B30-C0AE-4F46-9428-E2B61EC5D0FE}" type="presOf" srcId="{BB36F937-8F5B-4048-A540-DBF4AAB2E6DF}" destId="{AB15F2BB-6BF5-4D1E-8049-31F60019FFF1}" srcOrd="0" destOrd="0" presId="urn:microsoft.com/office/officeart/2005/8/layout/hierarchy3"/>
    <dgm:cxn modelId="{9E613CF1-28E1-4FA2-A3F2-EB6A47631EFD}" srcId="{902DFC38-6413-4422-856F-47494A9FC18B}" destId="{800E11CD-949C-44B9-9E0F-8E9F7ABA7E5B}" srcOrd="0" destOrd="0" parTransId="{21A83C6E-AE12-4D50-BA60-49FAA604D2A9}" sibTransId="{B6CB8D85-C297-4AE0-AFA8-41146DF0BC74}"/>
    <dgm:cxn modelId="{6EFA65BF-914B-4E9C-8805-DE6B7D60E7E5}" type="presOf" srcId="{2D682FEA-11BE-4960-948E-11852ABE211A}" destId="{ECEC1042-A742-4264-A5A6-63E77B980A03}" srcOrd="0" destOrd="0" presId="urn:microsoft.com/office/officeart/2005/8/layout/hierarchy3"/>
    <dgm:cxn modelId="{AE9ECEAE-697F-47C2-B829-EB66593F8631}" srcId="{1A73FCAA-4734-4CC3-8697-320B74E6AF98}" destId="{902DFC38-6413-4422-856F-47494A9FC18B}" srcOrd="1" destOrd="0" parTransId="{3DE44D64-170F-4CF9-91B3-BD5C1BDE3B6F}" sibTransId="{D235D143-6260-4DBD-AB41-199208BA87A6}"/>
    <dgm:cxn modelId="{E3D2319C-24D4-4EE6-9B8D-DDAAA9E972C0}" type="presOf" srcId="{9FAA9F3A-108A-4334-86D5-00A700D7C346}" destId="{BC60D6E0-EF92-48B4-96AA-2C515CFAC32C}" srcOrd="1" destOrd="0" presId="urn:microsoft.com/office/officeart/2005/8/layout/hierarchy3"/>
    <dgm:cxn modelId="{B228FB4F-A296-415F-A1DE-F9D8574FA9C6}" type="presOf" srcId="{3EBE4D8A-2F37-4CC7-ADFA-949F4E5746E6}" destId="{5C870066-4C8E-4571-91BB-C1D5D9B4E55B}" srcOrd="0" destOrd="0" presId="urn:microsoft.com/office/officeart/2005/8/layout/hierarchy3"/>
    <dgm:cxn modelId="{6E04029D-859D-4462-9B99-E4C48F455372}" type="presOf" srcId="{022B3669-B4AF-4BD0-9B74-6301115A062E}" destId="{841E070E-F2A6-4D5A-8E96-CF2C14CCFD60}" srcOrd="0" destOrd="0" presId="urn:microsoft.com/office/officeart/2005/8/layout/hierarchy3"/>
    <dgm:cxn modelId="{5CF96BEB-4909-437F-B469-766DE02DEF5A}" type="presOf" srcId="{08F91245-3267-4D64-86AD-86DFCB5C3BD7}" destId="{1AED9E2B-FD35-49F9-AC41-C4C21563F832}" srcOrd="0" destOrd="0" presId="urn:microsoft.com/office/officeart/2005/8/layout/hierarchy3"/>
    <dgm:cxn modelId="{8FF19AA9-B8D9-48DA-8637-36039CC4297F}" srcId="{9FAA9F3A-108A-4334-86D5-00A700D7C346}" destId="{36B7C695-6F9D-4CF0-8F5F-EC78745BD59A}" srcOrd="1" destOrd="0" parTransId="{F5F55D33-3409-4BDF-BA4C-5539EDE689D5}" sibTransId="{E1318562-7D28-46D7-9D15-F5147AC2FCF5}"/>
    <dgm:cxn modelId="{45D9977A-353C-489C-840E-16FA7EC2A9E7}" type="presParOf" srcId="{72B484B9-E66B-40F4-9FD3-5217881B178F}" destId="{47240966-9071-470C-BCDF-BB6D98173018}" srcOrd="0" destOrd="0" presId="urn:microsoft.com/office/officeart/2005/8/layout/hierarchy3"/>
    <dgm:cxn modelId="{1962D242-DC91-43CA-9FD6-1DFAC417FFD6}" type="presParOf" srcId="{47240966-9071-470C-BCDF-BB6D98173018}" destId="{7059B1FE-0FF7-46A6-948F-A11764406EC5}" srcOrd="0" destOrd="0" presId="urn:microsoft.com/office/officeart/2005/8/layout/hierarchy3"/>
    <dgm:cxn modelId="{A86F3C47-2849-4AE2-8037-74E1F8BEE4C8}" type="presParOf" srcId="{7059B1FE-0FF7-46A6-948F-A11764406EC5}" destId="{39620509-9510-450C-BC1C-91AB4F974EBB}" srcOrd="0" destOrd="0" presId="urn:microsoft.com/office/officeart/2005/8/layout/hierarchy3"/>
    <dgm:cxn modelId="{D946C192-4F5F-4AC3-8B2A-7745441FD4D8}" type="presParOf" srcId="{7059B1FE-0FF7-46A6-948F-A11764406EC5}" destId="{BC60D6E0-EF92-48B4-96AA-2C515CFAC32C}" srcOrd="1" destOrd="0" presId="urn:microsoft.com/office/officeart/2005/8/layout/hierarchy3"/>
    <dgm:cxn modelId="{8B7808BE-7E84-4B9C-9D84-271694C99860}" type="presParOf" srcId="{47240966-9071-470C-BCDF-BB6D98173018}" destId="{D229F27D-1B3C-4D76-A90C-1F34EFCE2C31}" srcOrd="1" destOrd="0" presId="urn:microsoft.com/office/officeart/2005/8/layout/hierarchy3"/>
    <dgm:cxn modelId="{33B07E49-974C-4512-8BEF-E38CB41768DD}" type="presParOf" srcId="{D229F27D-1B3C-4D76-A90C-1F34EFCE2C31}" destId="{841E070E-F2A6-4D5A-8E96-CF2C14CCFD60}" srcOrd="0" destOrd="0" presId="urn:microsoft.com/office/officeart/2005/8/layout/hierarchy3"/>
    <dgm:cxn modelId="{60856234-3D13-4BF6-84B5-14B82CACCD1C}" type="presParOf" srcId="{D229F27D-1B3C-4D76-A90C-1F34EFCE2C31}" destId="{DA5C1F1F-55DD-438A-9AD4-C417E517139F}" srcOrd="1" destOrd="0" presId="urn:microsoft.com/office/officeart/2005/8/layout/hierarchy3"/>
    <dgm:cxn modelId="{0F3BB23D-F4B3-4A1D-97C8-E00D96B45906}" type="presParOf" srcId="{D229F27D-1B3C-4D76-A90C-1F34EFCE2C31}" destId="{80CEAE7D-CE3F-4DB7-8EF7-AF4DD6CA2344}" srcOrd="2" destOrd="0" presId="urn:microsoft.com/office/officeart/2005/8/layout/hierarchy3"/>
    <dgm:cxn modelId="{4C2967BD-855A-4932-9C93-DCD1E727B807}" type="presParOf" srcId="{D229F27D-1B3C-4D76-A90C-1F34EFCE2C31}" destId="{DF26B75B-FF0C-488F-BC75-C2EE7C16E75B}" srcOrd="3" destOrd="0" presId="urn:microsoft.com/office/officeart/2005/8/layout/hierarchy3"/>
    <dgm:cxn modelId="{A1E72272-1F53-4266-A5C6-443BEAF344B6}" type="presParOf" srcId="{D229F27D-1B3C-4D76-A90C-1F34EFCE2C31}" destId="{AB15F2BB-6BF5-4D1E-8049-31F60019FFF1}" srcOrd="4" destOrd="0" presId="urn:microsoft.com/office/officeart/2005/8/layout/hierarchy3"/>
    <dgm:cxn modelId="{962ADE6B-E356-43B8-BD31-C8EB038E845F}" type="presParOf" srcId="{D229F27D-1B3C-4D76-A90C-1F34EFCE2C31}" destId="{665579AF-6031-48C0-A750-02D86F527D7D}" srcOrd="5" destOrd="0" presId="urn:microsoft.com/office/officeart/2005/8/layout/hierarchy3"/>
    <dgm:cxn modelId="{0BF9ADAA-5769-4CA7-B9B9-D8C287189144}" type="presParOf" srcId="{72B484B9-E66B-40F4-9FD3-5217881B178F}" destId="{BB4B653E-FF5F-46A9-ABE5-2559B0A6587D}" srcOrd="1" destOrd="0" presId="urn:microsoft.com/office/officeart/2005/8/layout/hierarchy3"/>
    <dgm:cxn modelId="{C481DC18-05A8-407F-89D4-E8B2FC5B5885}" type="presParOf" srcId="{BB4B653E-FF5F-46A9-ABE5-2559B0A6587D}" destId="{6E4BE9A9-217C-4529-AAC5-2F9E00369D31}" srcOrd="0" destOrd="0" presId="urn:microsoft.com/office/officeart/2005/8/layout/hierarchy3"/>
    <dgm:cxn modelId="{7579D2DC-F832-4CAF-84D1-C6761078FCA4}" type="presParOf" srcId="{6E4BE9A9-217C-4529-AAC5-2F9E00369D31}" destId="{1C14FF27-79A0-4ED5-9C52-84C8BC100527}" srcOrd="0" destOrd="0" presId="urn:microsoft.com/office/officeart/2005/8/layout/hierarchy3"/>
    <dgm:cxn modelId="{632940B0-063E-429A-B7FB-CA756A6C7920}" type="presParOf" srcId="{6E4BE9A9-217C-4529-AAC5-2F9E00369D31}" destId="{F1A2E768-F549-49A2-AD64-3130A84850C6}" srcOrd="1" destOrd="0" presId="urn:microsoft.com/office/officeart/2005/8/layout/hierarchy3"/>
    <dgm:cxn modelId="{D0F280D9-8975-4327-BA37-5A8057D3EE20}" type="presParOf" srcId="{BB4B653E-FF5F-46A9-ABE5-2559B0A6587D}" destId="{7B935900-74D3-440A-8E3F-175249BFE746}" srcOrd="1" destOrd="0" presId="urn:microsoft.com/office/officeart/2005/8/layout/hierarchy3"/>
    <dgm:cxn modelId="{8895326B-0BEF-4DF7-8FC6-E79725D7EC04}" type="presParOf" srcId="{7B935900-74D3-440A-8E3F-175249BFE746}" destId="{7E3DADAB-2472-4328-B339-DE11F66E3B20}" srcOrd="0" destOrd="0" presId="urn:microsoft.com/office/officeart/2005/8/layout/hierarchy3"/>
    <dgm:cxn modelId="{5C361A9E-F5A3-44AF-B8E7-2081A3C98F99}" type="presParOf" srcId="{7B935900-74D3-440A-8E3F-175249BFE746}" destId="{674BC951-A2A7-4A09-8E3C-64CCE7E89E0E}" srcOrd="1" destOrd="0" presId="urn:microsoft.com/office/officeart/2005/8/layout/hierarchy3"/>
    <dgm:cxn modelId="{A4EE1D84-1D97-4D00-BEE7-2178CB1018A1}" type="presParOf" srcId="{7B935900-74D3-440A-8E3F-175249BFE746}" destId="{D46803CC-9CF9-4DD2-94A2-194F4D4F2D22}" srcOrd="2" destOrd="0" presId="urn:microsoft.com/office/officeart/2005/8/layout/hierarchy3"/>
    <dgm:cxn modelId="{71DB888F-3A07-4722-8F1E-42643FD33CE3}" type="presParOf" srcId="{7B935900-74D3-440A-8E3F-175249BFE746}" destId="{5E372C42-F89C-43AA-8F53-D02F753F73F8}" srcOrd="3" destOrd="0" presId="urn:microsoft.com/office/officeart/2005/8/layout/hierarchy3"/>
    <dgm:cxn modelId="{5482AA76-FB79-47FA-ACA7-835651AB02DE}" type="presParOf" srcId="{7B935900-74D3-440A-8E3F-175249BFE746}" destId="{F1FF2C59-48DA-4A70-9FEA-83CD1590C629}" srcOrd="4" destOrd="0" presId="urn:microsoft.com/office/officeart/2005/8/layout/hierarchy3"/>
    <dgm:cxn modelId="{D1A25AFD-3C09-4A2D-9D8C-53F8B63461FB}" type="presParOf" srcId="{7B935900-74D3-440A-8E3F-175249BFE746}" destId="{947D689B-D5F2-4D3B-B906-8711D190DFDB}" srcOrd="5" destOrd="0" presId="urn:microsoft.com/office/officeart/2005/8/layout/hierarchy3"/>
    <dgm:cxn modelId="{14B22A8E-4B8B-47EC-8755-60F29DBB6125}" type="presParOf" srcId="{72B484B9-E66B-40F4-9FD3-5217881B178F}" destId="{3DAA7717-C5AA-4752-B3DE-EA7615EF4C5D}" srcOrd="2" destOrd="0" presId="urn:microsoft.com/office/officeart/2005/8/layout/hierarchy3"/>
    <dgm:cxn modelId="{29BB28CE-2DAA-4A78-AF69-2DABC43BBB4B}" type="presParOf" srcId="{3DAA7717-C5AA-4752-B3DE-EA7615EF4C5D}" destId="{844CB19C-499C-441B-AAC4-ED288B7CA4F9}" srcOrd="0" destOrd="0" presId="urn:microsoft.com/office/officeart/2005/8/layout/hierarchy3"/>
    <dgm:cxn modelId="{F5F56EBB-D7A3-4A1B-8344-3FE2D90010B3}" type="presParOf" srcId="{844CB19C-499C-441B-AAC4-ED288B7CA4F9}" destId="{9F21B261-4DC0-4987-AF68-5A3ADB4FD024}" srcOrd="0" destOrd="0" presId="urn:microsoft.com/office/officeart/2005/8/layout/hierarchy3"/>
    <dgm:cxn modelId="{87265FFB-B505-4E6D-8D0F-AF532476209B}" type="presParOf" srcId="{844CB19C-499C-441B-AAC4-ED288B7CA4F9}" destId="{B72B930F-11AE-4C56-ACCD-FA027678DBAB}" srcOrd="1" destOrd="0" presId="urn:microsoft.com/office/officeart/2005/8/layout/hierarchy3"/>
    <dgm:cxn modelId="{8064E436-0643-473A-9582-CB25B0500922}" type="presParOf" srcId="{3DAA7717-C5AA-4752-B3DE-EA7615EF4C5D}" destId="{8E44D3B3-35E4-4BAF-8AF2-048FE4ACC0DA}" srcOrd="1" destOrd="0" presId="urn:microsoft.com/office/officeart/2005/8/layout/hierarchy3"/>
    <dgm:cxn modelId="{A1A35A5F-708D-4AF3-BCB6-DA524335E12D}" type="presParOf" srcId="{8E44D3B3-35E4-4BAF-8AF2-048FE4ACC0DA}" destId="{651A3C39-7CB2-4A75-A2D4-BE7DEC78EF5F}" srcOrd="0" destOrd="0" presId="urn:microsoft.com/office/officeart/2005/8/layout/hierarchy3"/>
    <dgm:cxn modelId="{95BD2915-24E0-4200-98F1-6246B89B9E1E}" type="presParOf" srcId="{8E44D3B3-35E4-4BAF-8AF2-048FE4ACC0DA}" destId="{3AF02706-4037-4835-B24A-85F4BC6E66EE}" srcOrd="1" destOrd="0" presId="urn:microsoft.com/office/officeart/2005/8/layout/hierarchy3"/>
    <dgm:cxn modelId="{2316085B-A437-4164-A74D-16ACD77E45D0}" type="presParOf" srcId="{8E44D3B3-35E4-4BAF-8AF2-048FE4ACC0DA}" destId="{8F548765-94D3-436D-BA42-3A7D430BA4CD}" srcOrd="2" destOrd="0" presId="urn:microsoft.com/office/officeart/2005/8/layout/hierarchy3"/>
    <dgm:cxn modelId="{0D102353-D003-4F1F-BC6C-879F03BA92FF}" type="presParOf" srcId="{8E44D3B3-35E4-4BAF-8AF2-048FE4ACC0DA}" destId="{49872AC2-5B48-49CA-A862-2D95F8C4DE7C}" srcOrd="3" destOrd="0" presId="urn:microsoft.com/office/officeart/2005/8/layout/hierarchy3"/>
    <dgm:cxn modelId="{29CAA1A0-CA67-4D72-8894-9417EDC766B7}" type="presParOf" srcId="{8E44D3B3-35E4-4BAF-8AF2-048FE4ACC0DA}" destId="{38789EC5-7433-48E9-9C1F-03B5AB0D1AB5}" srcOrd="4" destOrd="0" presId="urn:microsoft.com/office/officeart/2005/8/layout/hierarchy3"/>
    <dgm:cxn modelId="{13AAB307-314C-439A-B126-969BF99A0D10}" type="presParOf" srcId="{8E44D3B3-35E4-4BAF-8AF2-048FE4ACC0DA}" destId="{C9608E69-897F-4C69-924A-D125E9C199ED}" srcOrd="5" destOrd="0" presId="urn:microsoft.com/office/officeart/2005/8/layout/hierarchy3"/>
    <dgm:cxn modelId="{74810D27-6AA2-4171-BA3E-F12AAFFE6EFE}" type="presParOf" srcId="{72B484B9-E66B-40F4-9FD3-5217881B178F}" destId="{F08CF6EA-3996-44CA-844A-15E6D003F332}" srcOrd="3" destOrd="0" presId="urn:microsoft.com/office/officeart/2005/8/layout/hierarchy3"/>
    <dgm:cxn modelId="{241A82F3-AFD6-4D88-8665-EE2BCEDE7FCE}" type="presParOf" srcId="{F08CF6EA-3996-44CA-844A-15E6D003F332}" destId="{E1A93E5C-9BE1-48F4-80CD-F0C8C294FB78}" srcOrd="0" destOrd="0" presId="urn:microsoft.com/office/officeart/2005/8/layout/hierarchy3"/>
    <dgm:cxn modelId="{5EED108A-52A6-49B3-8CB7-E5BEA2D3F932}" type="presParOf" srcId="{E1A93E5C-9BE1-48F4-80CD-F0C8C294FB78}" destId="{9F5BF8C0-68A3-4EFC-BDA9-5EF3A40BA988}" srcOrd="0" destOrd="0" presId="urn:microsoft.com/office/officeart/2005/8/layout/hierarchy3"/>
    <dgm:cxn modelId="{38061CD0-4E8C-4C5C-89B5-5E87C975233E}" type="presParOf" srcId="{E1A93E5C-9BE1-48F4-80CD-F0C8C294FB78}" destId="{205BA054-8D39-486B-8209-9CC8F374EFFD}" srcOrd="1" destOrd="0" presId="urn:microsoft.com/office/officeart/2005/8/layout/hierarchy3"/>
    <dgm:cxn modelId="{4D3978B1-C184-4386-AFD1-B0F9B7A49BBE}" type="presParOf" srcId="{F08CF6EA-3996-44CA-844A-15E6D003F332}" destId="{56EB01E8-36D5-4A28-B836-E168CF4865CC}" srcOrd="1" destOrd="0" presId="urn:microsoft.com/office/officeart/2005/8/layout/hierarchy3"/>
    <dgm:cxn modelId="{9CF14430-502D-46E0-A5AD-C82A8D68FC54}" type="presParOf" srcId="{56EB01E8-36D5-4A28-B836-E168CF4865CC}" destId="{ADB2F6CF-3764-4908-9F87-6E659EEB778A}" srcOrd="0" destOrd="0" presId="urn:microsoft.com/office/officeart/2005/8/layout/hierarchy3"/>
    <dgm:cxn modelId="{B3A7957E-EDA0-4D38-9BFC-A5B6D84D65C1}" type="presParOf" srcId="{56EB01E8-36D5-4A28-B836-E168CF4865CC}" destId="{964E0F1C-DF77-436A-B0A1-DF58B52DFC60}" srcOrd="1" destOrd="0" presId="urn:microsoft.com/office/officeart/2005/8/layout/hierarchy3"/>
    <dgm:cxn modelId="{F5EA793F-0E72-4B22-8C36-63A65BB8298B}" type="presParOf" srcId="{56EB01E8-36D5-4A28-B836-E168CF4865CC}" destId="{ECEC1042-A742-4264-A5A6-63E77B980A03}" srcOrd="2" destOrd="0" presId="urn:microsoft.com/office/officeart/2005/8/layout/hierarchy3"/>
    <dgm:cxn modelId="{AE0836BC-6932-497C-B78E-84FCB397CBD3}" type="presParOf" srcId="{56EB01E8-36D5-4A28-B836-E168CF4865CC}" destId="{1AED9E2B-FD35-49F9-AC41-C4C21563F832}" srcOrd="3" destOrd="0" presId="urn:microsoft.com/office/officeart/2005/8/layout/hierarchy3"/>
    <dgm:cxn modelId="{5D637AEE-AFF6-4219-A1C8-D87BFBC7A32A}" type="presParOf" srcId="{56EB01E8-36D5-4A28-B836-E168CF4865CC}" destId="{5C870066-4C8E-4571-91BB-C1D5D9B4E55B}" srcOrd="4" destOrd="0" presId="urn:microsoft.com/office/officeart/2005/8/layout/hierarchy3"/>
    <dgm:cxn modelId="{78822CE6-736B-499C-8000-182D9956A488}" type="presParOf" srcId="{56EB01E8-36D5-4A28-B836-E168CF4865CC}" destId="{CC0017B3-2BE8-4432-9CBE-8ED77D851A5B}"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6967"/>
          </a:xfrm>
          <a:prstGeom prst="rect">
            <a:avLst/>
          </a:prstGeom>
        </p:spPr>
        <p:txBody>
          <a:bodyPr vert="horz" wrap="square" lIns="96661" tIns="48331" rIns="96661" bIns="48331" numCol="1" anchor="t" anchorCtr="0" compatLnSpc="1">
            <a:prstTxWarp prst="textNoShape">
              <a:avLst/>
            </a:prstTxWarp>
          </a:bodyPr>
          <a:lstStyle>
            <a:lvl1pPr>
              <a:defRPr sz="1300" dirty="0" smtClean="0"/>
            </a:lvl1pPr>
          </a:lstStyle>
          <a:p>
            <a:pPr>
              <a:defRPr/>
            </a:pPr>
            <a:endParaRPr lang="en-GB"/>
          </a:p>
        </p:txBody>
      </p:sp>
      <p:sp>
        <p:nvSpPr>
          <p:cNvPr id="3" name="Date Placeholder 2"/>
          <p:cNvSpPr>
            <a:spLocks noGrp="1"/>
          </p:cNvSpPr>
          <p:nvPr>
            <p:ph type="dt" idx="1"/>
          </p:nvPr>
        </p:nvSpPr>
        <p:spPr>
          <a:xfrm>
            <a:off x="3855838" y="0"/>
            <a:ext cx="2949787" cy="496967"/>
          </a:xfrm>
          <a:prstGeom prst="rect">
            <a:avLst/>
          </a:prstGeom>
        </p:spPr>
        <p:txBody>
          <a:bodyPr vert="horz" wrap="square" lIns="96661" tIns="48331" rIns="96661" bIns="48331" numCol="1" anchor="t" anchorCtr="0" compatLnSpc="1">
            <a:prstTxWarp prst="textNoShape">
              <a:avLst/>
            </a:prstTxWarp>
          </a:bodyPr>
          <a:lstStyle>
            <a:lvl1pPr algn="r">
              <a:defRPr sz="1300" smtClean="0"/>
            </a:lvl1pPr>
          </a:lstStyle>
          <a:p>
            <a:pPr>
              <a:defRPr/>
            </a:pPr>
            <a:fld id="{784D1A8E-2C90-489E-BDA3-AA5611760121}" type="datetimeFigureOut">
              <a:rPr lang="en-GB"/>
              <a:pPr>
                <a:defRPr/>
              </a:pPr>
              <a:t>25/10/2016</a:t>
            </a:fld>
            <a:endParaRPr lang="en-GB" dirty="0"/>
          </a:p>
        </p:txBody>
      </p:sp>
      <p:sp>
        <p:nvSpPr>
          <p:cNvPr id="4" name="Slide Image Placeholder 3"/>
          <p:cNvSpPr>
            <a:spLocks noGrp="1" noRot="1" noChangeAspect="1"/>
          </p:cNvSpPr>
          <p:nvPr>
            <p:ph type="sldImg" idx="2"/>
          </p:nvPr>
        </p:nvSpPr>
        <p:spPr>
          <a:xfrm>
            <a:off x="919163" y="746125"/>
            <a:ext cx="4968875" cy="3727450"/>
          </a:xfrm>
          <a:prstGeom prst="rect">
            <a:avLst/>
          </a:prstGeom>
          <a:noFill/>
          <a:ln w="12700">
            <a:solidFill>
              <a:prstClr val="black"/>
            </a:solidFill>
          </a:ln>
        </p:spPr>
        <p:txBody>
          <a:bodyPr vert="horz" lIns="96661" tIns="48331" rIns="96661" bIns="48331" rtlCol="0" anchor="ctr"/>
          <a:lstStyle/>
          <a:p>
            <a:pPr lvl="0"/>
            <a:endParaRPr lang="en-GB" noProof="0" dirty="0" smtClean="0"/>
          </a:p>
        </p:txBody>
      </p:sp>
      <p:sp>
        <p:nvSpPr>
          <p:cNvPr id="5" name="Notes Placeholder 4"/>
          <p:cNvSpPr>
            <a:spLocks noGrp="1"/>
          </p:cNvSpPr>
          <p:nvPr>
            <p:ph type="body" sz="quarter" idx="3"/>
          </p:nvPr>
        </p:nvSpPr>
        <p:spPr>
          <a:xfrm>
            <a:off x="680720" y="4721186"/>
            <a:ext cx="5445760" cy="4472702"/>
          </a:xfrm>
          <a:prstGeom prst="rect">
            <a:avLst/>
          </a:prstGeom>
        </p:spPr>
        <p:txBody>
          <a:bodyPr vert="horz" wrap="square" lIns="96661" tIns="48331" rIns="96661" bIns="48331" numCol="1" anchor="t" anchorCtr="0" compatLnSpc="1">
            <a:prstTxWarp prst="textNoShape">
              <a:avLst/>
            </a:prstTxWarp>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smtClean="0"/>
          </a:p>
        </p:txBody>
      </p:sp>
      <p:sp>
        <p:nvSpPr>
          <p:cNvPr id="6" name="Footer Placeholder 5"/>
          <p:cNvSpPr>
            <a:spLocks noGrp="1"/>
          </p:cNvSpPr>
          <p:nvPr>
            <p:ph type="ftr" sz="quarter" idx="4"/>
          </p:nvPr>
        </p:nvSpPr>
        <p:spPr>
          <a:xfrm>
            <a:off x="0" y="9440646"/>
            <a:ext cx="2949787" cy="496967"/>
          </a:xfrm>
          <a:prstGeom prst="rect">
            <a:avLst/>
          </a:prstGeom>
        </p:spPr>
        <p:txBody>
          <a:bodyPr vert="horz" wrap="square" lIns="96661" tIns="48331" rIns="96661" bIns="48331" numCol="1" anchor="b" anchorCtr="0" compatLnSpc="1">
            <a:prstTxWarp prst="textNoShape">
              <a:avLst/>
            </a:prstTxWarp>
          </a:bodyPr>
          <a:lstStyle>
            <a:lvl1pPr>
              <a:defRPr sz="1300" dirty="0" smtClean="0"/>
            </a:lvl1pPr>
          </a:lstStyle>
          <a:p>
            <a:pPr>
              <a:defRPr/>
            </a:pPr>
            <a:endParaRPr lang="en-GB"/>
          </a:p>
        </p:txBody>
      </p:sp>
      <p:sp>
        <p:nvSpPr>
          <p:cNvPr id="7" name="Slide Number Placeholder 6"/>
          <p:cNvSpPr>
            <a:spLocks noGrp="1"/>
          </p:cNvSpPr>
          <p:nvPr>
            <p:ph type="sldNum" sz="quarter" idx="5"/>
          </p:nvPr>
        </p:nvSpPr>
        <p:spPr>
          <a:xfrm>
            <a:off x="3855838" y="9440646"/>
            <a:ext cx="2949787" cy="496967"/>
          </a:xfrm>
          <a:prstGeom prst="rect">
            <a:avLst/>
          </a:prstGeom>
        </p:spPr>
        <p:txBody>
          <a:bodyPr vert="horz" wrap="square" lIns="96661" tIns="48331" rIns="96661" bIns="48331" numCol="1" anchor="b" anchorCtr="0" compatLnSpc="1">
            <a:prstTxWarp prst="textNoShape">
              <a:avLst/>
            </a:prstTxWarp>
          </a:bodyPr>
          <a:lstStyle>
            <a:lvl1pPr algn="r">
              <a:defRPr sz="1300" smtClean="0"/>
            </a:lvl1pPr>
          </a:lstStyle>
          <a:p>
            <a:pPr>
              <a:defRPr/>
            </a:pPr>
            <a:fld id="{40C345C1-964E-48FF-9F3F-07A596FC459E}" type="slidenum">
              <a:rPr lang="en-GB"/>
              <a:pPr>
                <a:defRPr/>
              </a:pPr>
              <a:t>‹#›</a:t>
            </a:fld>
            <a:endParaRPr lang="en-GB" dirty="0"/>
          </a:p>
        </p:txBody>
      </p:sp>
    </p:spTree>
    <p:extLst>
      <p:ext uri="{BB962C8B-B14F-4D97-AF65-F5344CB8AC3E}">
        <p14:creationId xmlns:p14="http://schemas.microsoft.com/office/powerpoint/2010/main" val="13256250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All rights reserved, October 2016. The information provided in this training slides is accurate at time of publication. All examples shared in this training slides are meant for learning purposes only. The learning points for each example are not exhaustive and should not be taken to encapsulate all the responsibilities and obligations of the user of this training slides under the law. The Workplace Safety and Health Council does not accept any liability or responsibility for any modifications made to this set of training slides. </a:t>
            </a:r>
            <a:endParaRPr lang="en-GB" dirty="0"/>
          </a:p>
        </p:txBody>
      </p:sp>
      <p:sp>
        <p:nvSpPr>
          <p:cNvPr id="4" name="Slide Number Placeholder 3"/>
          <p:cNvSpPr>
            <a:spLocks noGrp="1"/>
          </p:cNvSpPr>
          <p:nvPr>
            <p:ph type="sldNum" sz="quarter" idx="10"/>
          </p:nvPr>
        </p:nvSpPr>
        <p:spPr/>
        <p:txBody>
          <a:bodyPr/>
          <a:lstStyle/>
          <a:p>
            <a:pPr>
              <a:defRPr/>
            </a:pPr>
            <a:fld id="{40C345C1-964E-48FF-9F3F-07A596FC459E}" type="slidenum">
              <a:rPr lang="en-GB" smtClean="0"/>
              <a:pPr>
                <a:defRPr/>
              </a:pPr>
              <a:t>1</a:t>
            </a:fld>
            <a:endParaRPr lang="en-GB" dirty="0"/>
          </a:p>
        </p:txBody>
      </p:sp>
    </p:spTree>
    <p:extLst>
      <p:ext uri="{BB962C8B-B14F-4D97-AF65-F5344CB8AC3E}">
        <p14:creationId xmlns:p14="http://schemas.microsoft.com/office/powerpoint/2010/main" val="2573957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a:lstStyle/>
          <a:p>
            <a:pPr eaLnBrk="1" hangingPunct="1"/>
            <a:r>
              <a:rPr lang="en-GB" dirty="0" smtClean="0"/>
              <a:t>Trainer Notes:</a:t>
            </a:r>
          </a:p>
          <a:p>
            <a:pPr eaLnBrk="1" hangingPunct="1"/>
            <a:endParaRPr lang="en-GB" dirty="0" smtClean="0"/>
          </a:p>
          <a:p>
            <a:pPr eaLnBrk="1" hangingPunct="1"/>
            <a:r>
              <a:rPr lang="en-US" dirty="0" smtClean="0"/>
              <a:t>Fastest way to get started – download a free copy of the WSH Guidelines on Workplace Housekeeping</a:t>
            </a:r>
            <a:r>
              <a:rPr lang="en-US" baseline="0" dirty="0" smtClean="0"/>
              <a:t> at: https://www.wshc.sg/files/wshc/upload/infostop/attachments/2016/IS201606290000000406/Workplace_Housekeeping.pdf </a:t>
            </a:r>
          </a:p>
          <a:p>
            <a:pPr eaLnBrk="1" hangingPunct="1"/>
            <a:endParaRPr lang="en-US" baseline="0" dirty="0" smtClean="0"/>
          </a:p>
          <a:p>
            <a:pPr eaLnBrk="1" hangingPunct="1"/>
            <a:r>
              <a:rPr lang="en-US" baseline="0" dirty="0" smtClean="0"/>
              <a:t>Distribute hardcopies of the Guidelines if available.</a:t>
            </a:r>
            <a:endParaRPr lang="en-GB" baseline="0" dirty="0" smtClean="0"/>
          </a:p>
        </p:txBody>
      </p:sp>
      <p:sp>
        <p:nvSpPr>
          <p:cNvPr id="19460" name="Slide Number Placeholder 3"/>
          <p:cNvSpPr>
            <a:spLocks noGrp="1"/>
          </p:cNvSpPr>
          <p:nvPr>
            <p:ph type="sldNum" sz="quarter" idx="5"/>
          </p:nvPr>
        </p:nvSpPr>
        <p:spPr bwMode="auto">
          <a:noFill/>
          <a:ln>
            <a:miter lim="800000"/>
            <a:headEnd/>
            <a:tailEnd/>
          </a:ln>
        </p:spPr>
        <p:txBody>
          <a:bodyPr/>
          <a:lstStyle/>
          <a:p>
            <a:fld id="{2071BC1C-174E-4C9F-B808-95C5EECCFBF3}" type="slidenum">
              <a:rPr lang="en-GB"/>
              <a:pPr/>
              <a:t>10</a:t>
            </a:fld>
            <a:endParaRPr lang="en-GB"/>
          </a:p>
        </p:txBody>
      </p:sp>
    </p:spTree>
    <p:extLst>
      <p:ext uri="{BB962C8B-B14F-4D97-AF65-F5344CB8AC3E}">
        <p14:creationId xmlns:p14="http://schemas.microsoft.com/office/powerpoint/2010/main" val="2236468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Trainer Notes:</a:t>
            </a:r>
          </a:p>
          <a:p>
            <a:pPr>
              <a:buFont typeface="Arial" pitchFamily="34" charset="0"/>
              <a:buNone/>
            </a:pPr>
            <a:endParaRPr lang="en-GB" baseline="0" dirty="0" smtClean="0"/>
          </a:p>
          <a:p>
            <a:pPr>
              <a:buFont typeface="Arial" pitchFamily="34" charset="0"/>
              <a:buNone/>
            </a:pPr>
            <a:r>
              <a:rPr lang="en-GB" baseline="0" dirty="0" smtClean="0"/>
              <a:t>Introduce the first 3S – Sort, Straighten (Set in Order) and Shine.</a:t>
            </a:r>
          </a:p>
          <a:p>
            <a:pPr>
              <a:buFont typeface="Arial" pitchFamily="34" charset="0"/>
              <a:buNone/>
            </a:pPr>
            <a:r>
              <a:rPr lang="en-GB" baseline="0" dirty="0" smtClean="0"/>
              <a:t>These 3S are the cornerstone (core) of any housekeeping programme.</a:t>
            </a:r>
          </a:p>
          <a:p>
            <a:pPr>
              <a:buFont typeface="Arial" pitchFamily="34" charset="0"/>
              <a:buNone/>
            </a:pPr>
            <a:r>
              <a:rPr lang="en-GB" baseline="0" dirty="0" smtClean="0"/>
              <a:t>Housekeeping is not just about cleaning, it’s about creating order (organisation) as well.</a:t>
            </a:r>
          </a:p>
          <a:p>
            <a:pPr>
              <a:buFont typeface="Arial" pitchFamily="34" charset="0"/>
              <a:buNone/>
            </a:pPr>
            <a:endParaRPr lang="en-GB" baseline="0" dirty="0" smtClean="0"/>
          </a:p>
        </p:txBody>
      </p:sp>
      <p:sp>
        <p:nvSpPr>
          <p:cNvPr id="4" name="Slide Number Placeholder 3"/>
          <p:cNvSpPr>
            <a:spLocks noGrp="1"/>
          </p:cNvSpPr>
          <p:nvPr>
            <p:ph type="sldNum" sz="quarter" idx="10"/>
          </p:nvPr>
        </p:nvSpPr>
        <p:spPr/>
        <p:txBody>
          <a:bodyPr/>
          <a:lstStyle/>
          <a:p>
            <a:pPr>
              <a:defRPr/>
            </a:pPr>
            <a:fld id="{40C345C1-964E-48FF-9F3F-07A596FC459E}" type="slidenum">
              <a:rPr lang="en-GB" smtClean="0"/>
              <a:pPr>
                <a:defRPr/>
              </a:pPr>
              <a:t>11</a:t>
            </a:fld>
            <a:endParaRPr lang="en-GB" dirty="0"/>
          </a:p>
        </p:txBody>
      </p:sp>
    </p:spTree>
    <p:extLst>
      <p:ext uri="{BB962C8B-B14F-4D97-AF65-F5344CB8AC3E}">
        <p14:creationId xmlns:p14="http://schemas.microsoft.com/office/powerpoint/2010/main" val="1848694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a:normAutofit fontScale="92500" lnSpcReduction="20000"/>
          </a:bodyPr>
          <a:lstStyle/>
          <a:p>
            <a:pPr eaLnBrk="1" hangingPunct="1"/>
            <a:r>
              <a:rPr lang="en-GB" dirty="0" smtClean="0"/>
              <a:t>Trainer Notes:</a:t>
            </a:r>
          </a:p>
          <a:p>
            <a:pPr eaLnBrk="1" hangingPunct="1"/>
            <a:endParaRPr lang="en-GB"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GB" dirty="0" smtClean="0"/>
              <a:t>In Sort, the aim is to keep only the necessary items. </a:t>
            </a:r>
            <a:r>
              <a:rPr lang="en-US" sz="1200" b="0" i="0" u="none" strike="noStrike" kern="1200" baseline="0" dirty="0" smtClean="0">
                <a:solidFill>
                  <a:schemeClr val="tx1"/>
                </a:solidFill>
                <a:latin typeface="+mn-lt"/>
                <a:ea typeface="+mn-ea"/>
                <a:cs typeface="+mn-cs"/>
              </a:rPr>
              <a:t>Sorting is about knowing what to keep and what to remove or discard.</a:t>
            </a:r>
          </a:p>
          <a:p>
            <a:pPr eaLnBrk="1" hangingPunct="1"/>
            <a:endParaRPr lang="en-GB" dirty="0" smtClean="0"/>
          </a:p>
          <a:p>
            <a:pPr eaLnBrk="1" hangingPunct="1"/>
            <a:r>
              <a:rPr lang="en-GB" dirty="0" smtClean="0"/>
              <a:t>Unnecessary</a:t>
            </a:r>
            <a:r>
              <a:rPr lang="en-GB" baseline="0" dirty="0" smtClean="0"/>
              <a:t> items may be thrown away, given away, sold or disposed responsibly. </a:t>
            </a:r>
          </a:p>
          <a:p>
            <a:pPr eaLnBrk="1" hangingPunct="1"/>
            <a:endParaRPr lang="en-GB" sz="1200" b="0" i="0" u="none" strike="noStrike" kern="1200" baseline="0" dirty="0" smtClean="0">
              <a:solidFill>
                <a:schemeClr val="tx1"/>
              </a:solidFill>
              <a:latin typeface="+mn-lt"/>
              <a:ea typeface="+mn-ea"/>
              <a:cs typeface="+mn-cs"/>
            </a:endParaRPr>
          </a:p>
          <a:p>
            <a:pPr eaLnBrk="1" hangingPunct="1"/>
            <a:r>
              <a:rPr lang="en-US" sz="1200" b="0" i="0" u="none" strike="noStrike" kern="1200" baseline="0" dirty="0" smtClean="0">
                <a:solidFill>
                  <a:schemeClr val="tx1"/>
                </a:solidFill>
                <a:latin typeface="+mn-lt"/>
                <a:ea typeface="+mn-ea"/>
                <a:cs typeface="+mn-cs"/>
              </a:rPr>
              <a:t>Examples of unnecessary items at the workplace include irrelevant or obsolete objects, expired or excess inventory, outdated signs and documents, defective machines &amp; equipment, unwanted furniture, broken tools, etc.</a:t>
            </a:r>
          </a:p>
          <a:p>
            <a:pPr eaLnBrk="1" hangingPunct="1"/>
            <a:endParaRPr lang="en-US" sz="1200" b="0" i="0" u="none" strike="noStrike" kern="1200" baseline="0" dirty="0" smtClean="0">
              <a:solidFill>
                <a:schemeClr val="tx1"/>
              </a:solidFill>
              <a:latin typeface="+mn-lt"/>
              <a:ea typeface="+mn-ea"/>
              <a:cs typeface="+mn-cs"/>
            </a:endParaRPr>
          </a:p>
          <a:p>
            <a:pPr eaLnBrk="1" hangingPunct="1"/>
            <a:r>
              <a:rPr lang="en-US" sz="1200" b="0" i="0" u="none" strike="noStrike" kern="1200" baseline="0" dirty="0" smtClean="0">
                <a:solidFill>
                  <a:schemeClr val="tx1"/>
                </a:solidFill>
                <a:latin typeface="+mn-lt"/>
                <a:ea typeface="+mn-ea"/>
                <a:cs typeface="+mn-cs"/>
              </a:rPr>
              <a:t>The Red Tag Strategy is a common method used to identify items that are potentially unnecessary. </a:t>
            </a:r>
          </a:p>
          <a:p>
            <a:r>
              <a:rPr lang="en-US" sz="1200" b="0" i="0" u="none" strike="noStrike" kern="1200" baseline="0" dirty="0" smtClean="0">
                <a:solidFill>
                  <a:schemeClr val="tx1"/>
                </a:solidFill>
                <a:latin typeface="+mn-lt"/>
                <a:ea typeface="+mn-ea"/>
                <a:cs typeface="+mn-cs"/>
              </a:rPr>
              <a:t>Items that are potentially unnecessary include workplace items that are in good or working condition but not in use for an extended period.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 red tag (otherwise known as a disposal notice) is placed on item(s) to be evaluated. A red tag typically asks the following:</a:t>
            </a:r>
          </a:p>
          <a:p>
            <a:r>
              <a:rPr lang="en-SG" sz="1200" b="0" i="0" u="none" strike="noStrike" kern="1200" baseline="0" dirty="0" smtClean="0">
                <a:solidFill>
                  <a:schemeClr val="tx1"/>
                </a:solidFill>
                <a:latin typeface="+mn-lt"/>
                <a:ea typeface="+mn-ea"/>
                <a:cs typeface="+mn-cs"/>
              </a:rPr>
              <a:t>• Is the item necessary?</a:t>
            </a:r>
          </a:p>
          <a:p>
            <a:r>
              <a:rPr lang="en-US" sz="1200" b="0" i="0" u="none" strike="noStrike" kern="1200" baseline="0" dirty="0" smtClean="0">
                <a:solidFill>
                  <a:schemeClr val="tx1"/>
                </a:solidFill>
                <a:latin typeface="+mn-lt"/>
                <a:ea typeface="+mn-ea"/>
                <a:cs typeface="+mn-cs"/>
              </a:rPr>
              <a:t>• If it is necessary, is it needed in this quantity?</a:t>
            </a:r>
          </a:p>
          <a:p>
            <a:r>
              <a:rPr lang="en-US" sz="1200" b="0" i="0" u="none" strike="noStrike" kern="1200" baseline="0" dirty="0" smtClean="0">
                <a:solidFill>
                  <a:schemeClr val="tx1"/>
                </a:solidFill>
                <a:latin typeface="+mn-lt"/>
                <a:ea typeface="+mn-ea"/>
                <a:cs typeface="+mn-cs"/>
              </a:rPr>
              <a:t>• If it is necessary, does it need to be located here?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Upon receiving the owner’s recommendation, the item may be discarded, relocated or returned </a:t>
            </a:r>
            <a:r>
              <a:rPr lang="en-SG" sz="1200" b="0" i="0" u="none" strike="noStrike" kern="1200" baseline="0" dirty="0" smtClean="0">
                <a:solidFill>
                  <a:schemeClr val="tx1"/>
                </a:solidFill>
                <a:latin typeface="+mn-lt"/>
                <a:ea typeface="+mn-ea"/>
                <a:cs typeface="+mn-cs"/>
              </a:rPr>
              <a:t>to its original location.</a:t>
            </a:r>
            <a:endParaRPr lang="en-GB" baseline="0" dirty="0" smtClean="0"/>
          </a:p>
          <a:p>
            <a:pPr eaLnBrk="1" hangingPunct="1"/>
            <a:endParaRPr lang="en-GB" dirty="0" smtClean="0"/>
          </a:p>
        </p:txBody>
      </p:sp>
      <p:sp>
        <p:nvSpPr>
          <p:cNvPr id="19460" name="Slide Number Placeholder 3"/>
          <p:cNvSpPr>
            <a:spLocks noGrp="1"/>
          </p:cNvSpPr>
          <p:nvPr>
            <p:ph type="sldNum" sz="quarter" idx="5"/>
          </p:nvPr>
        </p:nvSpPr>
        <p:spPr bwMode="auto">
          <a:noFill/>
          <a:ln>
            <a:miter lim="800000"/>
            <a:headEnd/>
            <a:tailEnd/>
          </a:ln>
        </p:spPr>
        <p:txBody>
          <a:bodyPr/>
          <a:lstStyle/>
          <a:p>
            <a:fld id="{2071BC1C-174E-4C9F-B808-95C5EECCFBF3}" type="slidenum">
              <a:rPr lang="en-GB"/>
              <a:pPr/>
              <a:t>12</a:t>
            </a:fld>
            <a:endParaRPr lang="en-GB"/>
          </a:p>
        </p:txBody>
      </p:sp>
    </p:spTree>
    <p:extLst>
      <p:ext uri="{BB962C8B-B14F-4D97-AF65-F5344CB8AC3E}">
        <p14:creationId xmlns:p14="http://schemas.microsoft.com/office/powerpoint/2010/main" val="1182153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a:lstStyle/>
          <a:p>
            <a:pPr eaLnBrk="1" hangingPunct="1"/>
            <a:r>
              <a:rPr lang="en-GB" dirty="0" smtClean="0"/>
              <a:t>Trainer Notes:</a:t>
            </a:r>
          </a:p>
          <a:p>
            <a:pPr eaLnBrk="1" hangingPunct="1"/>
            <a:endParaRPr lang="en-GB" dirty="0" smtClean="0"/>
          </a:p>
          <a:p>
            <a:pPr eaLnBrk="1" hangingPunct="1"/>
            <a:r>
              <a:rPr lang="en-GB" dirty="0" smtClean="0"/>
              <a:t>For Straighten, the aim is to organise for better workflow</a:t>
            </a:r>
            <a:r>
              <a:rPr lang="en-GB" baseline="0" dirty="0" smtClean="0"/>
              <a:t> and/ or easy retrieval.</a:t>
            </a:r>
          </a:p>
          <a:p>
            <a:pPr eaLnBrk="1" hangingPunct="1"/>
            <a:endParaRPr lang="en-GB" baseline="0" dirty="0" smtClean="0"/>
          </a:p>
          <a:p>
            <a:r>
              <a:rPr lang="en-SG" sz="1200" b="0" i="0" u="none" strike="noStrike" kern="1200" baseline="0" dirty="0" smtClean="0">
                <a:solidFill>
                  <a:schemeClr val="tx1"/>
                </a:solidFill>
                <a:latin typeface="+mn-lt"/>
                <a:ea typeface="+mn-ea"/>
                <a:cs typeface="+mn-cs"/>
              </a:rPr>
              <a:t>On organising for better workflow, companies may use </a:t>
            </a:r>
            <a:r>
              <a:rPr lang="en-US" sz="1200" b="0" i="0" u="none" strike="noStrike" kern="1200" baseline="0" dirty="0" smtClean="0">
                <a:solidFill>
                  <a:schemeClr val="tx1"/>
                </a:solidFill>
                <a:latin typeface="+mn-lt"/>
                <a:ea typeface="+mn-ea"/>
                <a:cs typeface="+mn-cs"/>
              </a:rPr>
              <a:t>an overview map to determine possible rearrangements to improve WSH and operational efficiency.</a:t>
            </a:r>
          </a:p>
          <a:p>
            <a:r>
              <a:rPr lang="en-US" sz="1200" b="0" i="0" u="none" strike="noStrike" kern="1200" baseline="0" dirty="0" smtClean="0">
                <a:solidFill>
                  <a:schemeClr val="tx1"/>
                </a:solidFill>
                <a:latin typeface="+mn-lt"/>
                <a:ea typeface="+mn-ea"/>
                <a:cs typeface="+mn-cs"/>
              </a:rPr>
              <a:t>The rearrangement may be applied to small or large work areas, for example, a single workstation, the entire shop floor, production line, office or department.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See diagram for an example of how a simple rearrangement can make workplace operations safer and more efficient.</a:t>
            </a:r>
            <a:endParaRPr lang="en-GB" dirty="0" smtClean="0"/>
          </a:p>
        </p:txBody>
      </p:sp>
      <p:sp>
        <p:nvSpPr>
          <p:cNvPr id="19460" name="Slide Number Placeholder 3"/>
          <p:cNvSpPr>
            <a:spLocks noGrp="1"/>
          </p:cNvSpPr>
          <p:nvPr>
            <p:ph type="sldNum" sz="quarter" idx="5"/>
          </p:nvPr>
        </p:nvSpPr>
        <p:spPr bwMode="auto">
          <a:noFill/>
          <a:ln>
            <a:miter lim="800000"/>
            <a:headEnd/>
            <a:tailEnd/>
          </a:ln>
        </p:spPr>
        <p:txBody>
          <a:bodyPr/>
          <a:lstStyle/>
          <a:p>
            <a:fld id="{2071BC1C-174E-4C9F-B808-95C5EECCFBF3}" type="slidenum">
              <a:rPr lang="en-GB"/>
              <a:pPr/>
              <a:t>13</a:t>
            </a:fld>
            <a:endParaRPr lang="en-GB"/>
          </a:p>
        </p:txBody>
      </p:sp>
    </p:spTree>
    <p:extLst>
      <p:ext uri="{BB962C8B-B14F-4D97-AF65-F5344CB8AC3E}">
        <p14:creationId xmlns:p14="http://schemas.microsoft.com/office/powerpoint/2010/main" val="3358469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a:lstStyle/>
          <a:p>
            <a:pPr eaLnBrk="1" hangingPunct="1"/>
            <a:r>
              <a:rPr lang="en-GB" dirty="0" smtClean="0"/>
              <a:t>Trainer Notes:</a:t>
            </a:r>
          </a:p>
          <a:p>
            <a:pPr eaLnBrk="1" hangingPunct="1"/>
            <a:endParaRPr lang="en-GB" dirty="0" smtClean="0"/>
          </a:p>
          <a:p>
            <a:pPr eaLnBrk="1" hangingPunct="1"/>
            <a:r>
              <a:rPr lang="en-SG" sz="1200" b="0" i="0" u="none" strike="noStrike" kern="1200" baseline="0" dirty="0" smtClean="0">
                <a:solidFill>
                  <a:schemeClr val="tx1"/>
                </a:solidFill>
                <a:latin typeface="+mn-lt"/>
                <a:ea typeface="+mn-ea"/>
                <a:cs typeface="+mn-cs"/>
              </a:rPr>
              <a:t>On organising for easy retrieval, the idea is to achieve optimal storage so that things </a:t>
            </a:r>
            <a:r>
              <a:rPr lang="en-US" sz="1200" b="0" i="0" u="none" strike="noStrike" kern="1200" baseline="0" dirty="0" smtClean="0">
                <a:solidFill>
                  <a:schemeClr val="tx1"/>
                </a:solidFill>
                <a:latin typeface="+mn-lt"/>
                <a:ea typeface="+mn-ea"/>
                <a:cs typeface="+mn-cs"/>
              </a:rPr>
              <a:t>can be easily found, retrieved and returned to their original location(s). </a:t>
            </a:r>
          </a:p>
          <a:p>
            <a:pPr eaLnBrk="1" hangingPunct="1"/>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For small objects (e.g., tools), efficiency may be improved by storing items used together and in the sequence in which they are used (see diagram). This will </a:t>
            </a:r>
          </a:p>
          <a:p>
            <a:r>
              <a:rPr lang="en-SG" sz="1200" b="0" i="0" u="none" strike="noStrike" kern="1200" baseline="0" dirty="0" smtClean="0">
                <a:solidFill>
                  <a:schemeClr val="tx1"/>
                </a:solidFill>
                <a:latin typeface="+mn-lt"/>
                <a:ea typeface="+mn-ea"/>
                <a:cs typeface="+mn-cs"/>
              </a:rPr>
              <a:t>eliminate or significantly reduce the time taken to carry out the work and ensure that the tools do not become misplaced (which </a:t>
            </a:r>
            <a:r>
              <a:rPr lang="en-US" sz="1200" b="0" i="0" u="none" strike="noStrike" kern="1200" baseline="0" dirty="0" smtClean="0">
                <a:solidFill>
                  <a:schemeClr val="tx1"/>
                </a:solidFill>
                <a:latin typeface="+mn-lt"/>
                <a:ea typeface="+mn-ea"/>
                <a:cs typeface="+mn-cs"/>
              </a:rPr>
              <a:t>could result in a dangerous</a:t>
            </a:r>
          </a:p>
          <a:p>
            <a:pPr eaLnBrk="1" hangingPunct="1"/>
            <a:r>
              <a:rPr lang="en-US" sz="1200" b="0" i="0" u="none" strike="noStrike" kern="1200" baseline="0" dirty="0" smtClean="0">
                <a:solidFill>
                  <a:schemeClr val="tx1"/>
                </a:solidFill>
                <a:latin typeface="+mn-lt"/>
                <a:ea typeface="+mn-ea"/>
                <a:cs typeface="+mn-cs"/>
              </a:rPr>
              <a:t>condition and/ or equipment breakdown if left inside a machine)</a:t>
            </a:r>
            <a:r>
              <a:rPr lang="en-SG" sz="1200" b="0" i="0" u="none" strike="noStrike" kern="1200" baseline="0" dirty="0" smtClean="0">
                <a:solidFill>
                  <a:schemeClr val="tx1"/>
                </a:solidFill>
                <a:latin typeface="+mn-lt"/>
                <a:ea typeface="+mn-ea"/>
                <a:cs typeface="+mn-cs"/>
              </a:rPr>
              <a:t>.</a:t>
            </a:r>
            <a:endParaRPr lang="en-GB" dirty="0" smtClean="0"/>
          </a:p>
        </p:txBody>
      </p:sp>
      <p:sp>
        <p:nvSpPr>
          <p:cNvPr id="19460" name="Slide Number Placeholder 3"/>
          <p:cNvSpPr>
            <a:spLocks noGrp="1"/>
          </p:cNvSpPr>
          <p:nvPr>
            <p:ph type="sldNum" sz="quarter" idx="5"/>
          </p:nvPr>
        </p:nvSpPr>
        <p:spPr bwMode="auto">
          <a:noFill/>
          <a:ln>
            <a:miter lim="800000"/>
            <a:headEnd/>
            <a:tailEnd/>
          </a:ln>
        </p:spPr>
        <p:txBody>
          <a:bodyPr/>
          <a:lstStyle/>
          <a:p>
            <a:fld id="{2071BC1C-174E-4C9F-B808-95C5EECCFBF3}" type="slidenum">
              <a:rPr lang="en-GB"/>
              <a:pPr/>
              <a:t>14</a:t>
            </a:fld>
            <a:endParaRPr lang="en-GB"/>
          </a:p>
        </p:txBody>
      </p:sp>
    </p:spTree>
    <p:extLst>
      <p:ext uri="{BB962C8B-B14F-4D97-AF65-F5344CB8AC3E}">
        <p14:creationId xmlns:p14="http://schemas.microsoft.com/office/powerpoint/2010/main" val="2904154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a:lstStyle/>
          <a:p>
            <a:pPr eaLnBrk="1" hangingPunct="1"/>
            <a:r>
              <a:rPr lang="en-GB" dirty="0" smtClean="0"/>
              <a:t>Trainer Notes:</a:t>
            </a:r>
          </a:p>
          <a:p>
            <a:pPr eaLnBrk="1" hangingPunct="1"/>
            <a:endParaRPr lang="en-GB" dirty="0" smtClean="0"/>
          </a:p>
          <a:p>
            <a:pPr eaLnBrk="1" hangingPunct="1"/>
            <a:r>
              <a:rPr lang="en-GB" dirty="0" smtClean="0"/>
              <a:t>Set</a:t>
            </a:r>
            <a:r>
              <a:rPr lang="en-GB" baseline="0" dirty="0" smtClean="0"/>
              <a:t> in Order includes creating visual order by implementing a visual control management system.</a:t>
            </a:r>
          </a:p>
          <a:p>
            <a:pPr eaLnBrk="1" hangingPunct="1"/>
            <a:endParaRPr lang="en-GB" baseline="0" dirty="0" smtClean="0"/>
          </a:p>
          <a:p>
            <a:pPr eaLnBrk="1" hangingPunct="1"/>
            <a:r>
              <a:rPr lang="en-US" baseline="0" dirty="0" smtClean="0"/>
              <a:t>Visual controls refer to any means used to:</a:t>
            </a:r>
          </a:p>
          <a:p>
            <a:pPr eaLnBrk="1" hangingPunct="1"/>
            <a:r>
              <a:rPr lang="en-US" baseline="0" dirty="0" smtClean="0"/>
              <a:t>• Provide visual instructional guidance on how a task should be carried out;</a:t>
            </a:r>
          </a:p>
          <a:p>
            <a:pPr eaLnBrk="1" hangingPunct="1"/>
            <a:r>
              <a:rPr lang="en-US" baseline="0" dirty="0" smtClean="0"/>
              <a:t>• Display operating or progress status in an easy-to-see format; and</a:t>
            </a:r>
          </a:p>
          <a:p>
            <a:pPr eaLnBrk="1" hangingPunct="1"/>
            <a:r>
              <a:rPr lang="en-US" baseline="0" dirty="0" smtClean="0"/>
              <a:t>• Make the abnormality or deviation from the desired standard easy to identify.</a:t>
            </a:r>
            <a:endParaRPr lang="en-GB" baseline="0" dirty="0" smtClean="0"/>
          </a:p>
          <a:p>
            <a:pPr eaLnBrk="1" hangingPunct="1"/>
            <a:endParaRPr lang="en-GB" baseline="0" dirty="0" smtClean="0"/>
          </a:p>
          <a:p>
            <a:pPr eaLnBrk="1" hangingPunct="1"/>
            <a:r>
              <a:rPr lang="en-GB" baseline="0" dirty="0" smtClean="0"/>
              <a:t>Visual control strategies include:-</a:t>
            </a:r>
          </a:p>
          <a:p>
            <a:pPr eaLnBrk="1" hangingPunct="1"/>
            <a:r>
              <a:rPr lang="en-GB" baseline="0" dirty="0" smtClean="0"/>
              <a:t>(</a:t>
            </a:r>
            <a:r>
              <a:rPr lang="en-GB" baseline="0" dirty="0" err="1" smtClean="0"/>
              <a:t>i</a:t>
            </a:r>
            <a:r>
              <a:rPr lang="en-GB" baseline="0" dirty="0" smtClean="0"/>
              <a:t>) Labelling - </a:t>
            </a:r>
            <a:r>
              <a:rPr lang="en-US" sz="1200" b="0" i="0" u="none" strike="noStrike" kern="1200" baseline="0" dirty="0" smtClean="0">
                <a:solidFill>
                  <a:schemeClr val="tx1"/>
                </a:solidFill>
                <a:latin typeface="+mn-lt"/>
                <a:ea typeface="+mn-ea"/>
                <a:cs typeface="+mn-cs"/>
              </a:rPr>
              <a:t>Storage shelf labelling to facilitate quick retrieval and return.</a:t>
            </a:r>
            <a:endParaRPr lang="en-GB" baseline="0" dirty="0" smtClean="0"/>
          </a:p>
        </p:txBody>
      </p:sp>
      <p:sp>
        <p:nvSpPr>
          <p:cNvPr id="19460" name="Slide Number Placeholder 3"/>
          <p:cNvSpPr>
            <a:spLocks noGrp="1"/>
          </p:cNvSpPr>
          <p:nvPr>
            <p:ph type="sldNum" sz="quarter" idx="5"/>
          </p:nvPr>
        </p:nvSpPr>
        <p:spPr bwMode="auto">
          <a:noFill/>
          <a:ln>
            <a:miter lim="800000"/>
            <a:headEnd/>
            <a:tailEnd/>
          </a:ln>
        </p:spPr>
        <p:txBody>
          <a:bodyPr/>
          <a:lstStyle/>
          <a:p>
            <a:fld id="{2071BC1C-174E-4C9F-B808-95C5EECCFBF3}" type="slidenum">
              <a:rPr lang="en-GB"/>
              <a:pPr/>
              <a:t>15</a:t>
            </a:fld>
            <a:endParaRPr lang="en-GB"/>
          </a:p>
        </p:txBody>
      </p:sp>
    </p:spTree>
    <p:extLst>
      <p:ext uri="{BB962C8B-B14F-4D97-AF65-F5344CB8AC3E}">
        <p14:creationId xmlns:p14="http://schemas.microsoft.com/office/powerpoint/2010/main" val="16574812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a:lstStyle/>
          <a:p>
            <a:pPr eaLnBrk="1" hangingPunct="1"/>
            <a:r>
              <a:rPr lang="en-GB" dirty="0" smtClean="0"/>
              <a:t>Trainer Notes:</a:t>
            </a:r>
          </a:p>
          <a:p>
            <a:pPr eaLnBrk="1" hangingPunct="1"/>
            <a:endParaRPr lang="en-GB" dirty="0" smtClean="0"/>
          </a:p>
          <a:p>
            <a:pPr eaLnBrk="1" hangingPunct="1"/>
            <a:r>
              <a:rPr lang="en-GB" baseline="0" dirty="0" smtClean="0"/>
              <a:t>Visual control strategies include:-</a:t>
            </a:r>
          </a:p>
          <a:p>
            <a:r>
              <a:rPr lang="en-GB" baseline="0" dirty="0" smtClean="0"/>
              <a:t>(ii) Outlining - </a:t>
            </a:r>
            <a:r>
              <a:rPr lang="en-US" sz="1200" b="0" i="0" u="none" strike="noStrike" kern="1200" baseline="0" dirty="0" smtClean="0">
                <a:solidFill>
                  <a:schemeClr val="tx1"/>
                </a:solidFill>
                <a:latin typeface="+mn-lt"/>
                <a:ea typeface="+mn-ea"/>
                <a:cs typeface="+mn-cs"/>
              </a:rPr>
              <a:t>Outlines of tools indicate exactly where each tool is kept, the total number of tools, and which tools are in use or missing.</a:t>
            </a:r>
            <a:endParaRPr lang="en-GB" dirty="0" smtClean="0"/>
          </a:p>
        </p:txBody>
      </p:sp>
      <p:sp>
        <p:nvSpPr>
          <p:cNvPr id="19460" name="Slide Number Placeholder 3"/>
          <p:cNvSpPr>
            <a:spLocks noGrp="1"/>
          </p:cNvSpPr>
          <p:nvPr>
            <p:ph type="sldNum" sz="quarter" idx="5"/>
          </p:nvPr>
        </p:nvSpPr>
        <p:spPr bwMode="auto">
          <a:noFill/>
          <a:ln>
            <a:miter lim="800000"/>
            <a:headEnd/>
            <a:tailEnd/>
          </a:ln>
        </p:spPr>
        <p:txBody>
          <a:bodyPr/>
          <a:lstStyle/>
          <a:p>
            <a:fld id="{2071BC1C-174E-4C9F-B808-95C5EECCFBF3}" type="slidenum">
              <a:rPr lang="en-GB"/>
              <a:pPr/>
              <a:t>16</a:t>
            </a:fld>
            <a:endParaRPr lang="en-GB"/>
          </a:p>
        </p:txBody>
      </p:sp>
    </p:spTree>
    <p:extLst>
      <p:ext uri="{BB962C8B-B14F-4D97-AF65-F5344CB8AC3E}">
        <p14:creationId xmlns:p14="http://schemas.microsoft.com/office/powerpoint/2010/main" val="799834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a:lstStyle/>
          <a:p>
            <a:pPr eaLnBrk="1" hangingPunct="1"/>
            <a:r>
              <a:rPr lang="en-GB" dirty="0" smtClean="0"/>
              <a:t>Trainer Notes:</a:t>
            </a:r>
          </a:p>
          <a:p>
            <a:pPr eaLnBrk="1" hangingPunct="1"/>
            <a:endParaRPr lang="en-GB" dirty="0" smtClean="0"/>
          </a:p>
          <a:p>
            <a:pPr eaLnBrk="1" hangingPunct="1"/>
            <a:r>
              <a:rPr lang="en-GB" baseline="0" dirty="0" smtClean="0"/>
              <a:t>Visual control strategies include:-</a:t>
            </a:r>
          </a:p>
          <a:p>
            <a:r>
              <a:rPr lang="en-GB" baseline="0" dirty="0" smtClean="0"/>
              <a:t>(iii) Colour coding - </a:t>
            </a:r>
            <a:r>
              <a:rPr lang="en-US" sz="1200" b="0" i="0" u="none" strike="noStrike" kern="1200" baseline="0" dirty="0" err="1" smtClean="0">
                <a:solidFill>
                  <a:schemeClr val="tx1"/>
                </a:solidFill>
                <a:latin typeface="+mn-lt"/>
                <a:ea typeface="+mn-ea"/>
                <a:cs typeface="+mn-cs"/>
              </a:rPr>
              <a:t>Colours</a:t>
            </a:r>
            <a:r>
              <a:rPr lang="en-US" sz="1200" b="0" i="0" u="none" strike="noStrike" kern="1200" baseline="0" dirty="0" smtClean="0">
                <a:solidFill>
                  <a:schemeClr val="tx1"/>
                </a:solidFill>
                <a:latin typeface="+mn-lt"/>
                <a:ea typeface="+mn-ea"/>
                <a:cs typeface="+mn-cs"/>
              </a:rPr>
              <a:t> are used to ensure that the correct lubricant goes to the </a:t>
            </a:r>
            <a:r>
              <a:rPr lang="en-SG" sz="1200" b="0" i="0" u="none" strike="noStrike" kern="1200" baseline="0" dirty="0" smtClean="0">
                <a:solidFill>
                  <a:schemeClr val="tx1"/>
                </a:solidFill>
                <a:latin typeface="+mn-lt"/>
                <a:ea typeface="+mn-ea"/>
                <a:cs typeface="+mn-cs"/>
              </a:rPr>
              <a:t>correct lubrication site.</a:t>
            </a:r>
            <a:endParaRPr lang="en-GB" dirty="0" smtClean="0"/>
          </a:p>
        </p:txBody>
      </p:sp>
      <p:sp>
        <p:nvSpPr>
          <p:cNvPr id="19460" name="Slide Number Placeholder 3"/>
          <p:cNvSpPr>
            <a:spLocks noGrp="1"/>
          </p:cNvSpPr>
          <p:nvPr>
            <p:ph type="sldNum" sz="quarter" idx="5"/>
          </p:nvPr>
        </p:nvSpPr>
        <p:spPr bwMode="auto">
          <a:noFill/>
          <a:ln>
            <a:miter lim="800000"/>
            <a:headEnd/>
            <a:tailEnd/>
          </a:ln>
        </p:spPr>
        <p:txBody>
          <a:bodyPr/>
          <a:lstStyle/>
          <a:p>
            <a:fld id="{2071BC1C-174E-4C9F-B808-95C5EECCFBF3}" type="slidenum">
              <a:rPr lang="en-GB"/>
              <a:pPr/>
              <a:t>17</a:t>
            </a:fld>
            <a:endParaRPr lang="en-GB"/>
          </a:p>
        </p:txBody>
      </p:sp>
    </p:spTree>
    <p:extLst>
      <p:ext uri="{BB962C8B-B14F-4D97-AF65-F5344CB8AC3E}">
        <p14:creationId xmlns:p14="http://schemas.microsoft.com/office/powerpoint/2010/main" val="20074256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a:lstStyle/>
          <a:p>
            <a:pPr eaLnBrk="1" hangingPunct="1"/>
            <a:r>
              <a:rPr lang="en-GB" dirty="0" smtClean="0"/>
              <a:t>Trainer Notes:</a:t>
            </a:r>
          </a:p>
          <a:p>
            <a:pPr eaLnBrk="1" hangingPunct="1"/>
            <a:endParaRPr lang="en-GB" dirty="0" smtClean="0"/>
          </a:p>
          <a:p>
            <a:pPr eaLnBrk="1" hangingPunct="1"/>
            <a:r>
              <a:rPr lang="en-GB" baseline="0" dirty="0" smtClean="0"/>
              <a:t>Visual control strategies include:-</a:t>
            </a:r>
          </a:p>
          <a:p>
            <a:r>
              <a:rPr lang="en-GB" baseline="0" dirty="0" smtClean="0"/>
              <a:t>(iv) Marking - </a:t>
            </a:r>
            <a:r>
              <a:rPr lang="en-US" baseline="0" dirty="0" smtClean="0"/>
              <a:t>Floor markings (painted or taped on) to separate process or storage areas from aisles meant for human or vehicular traffic.</a:t>
            </a:r>
            <a:endParaRPr lang="en-GB" dirty="0" smtClean="0"/>
          </a:p>
        </p:txBody>
      </p:sp>
      <p:sp>
        <p:nvSpPr>
          <p:cNvPr id="19460" name="Slide Number Placeholder 3"/>
          <p:cNvSpPr>
            <a:spLocks noGrp="1"/>
          </p:cNvSpPr>
          <p:nvPr>
            <p:ph type="sldNum" sz="quarter" idx="5"/>
          </p:nvPr>
        </p:nvSpPr>
        <p:spPr bwMode="auto">
          <a:noFill/>
          <a:ln>
            <a:miter lim="800000"/>
            <a:headEnd/>
            <a:tailEnd/>
          </a:ln>
        </p:spPr>
        <p:txBody>
          <a:bodyPr/>
          <a:lstStyle/>
          <a:p>
            <a:fld id="{2071BC1C-174E-4C9F-B808-95C5EECCFBF3}" type="slidenum">
              <a:rPr lang="en-GB"/>
              <a:pPr/>
              <a:t>18</a:t>
            </a:fld>
            <a:endParaRPr lang="en-GB"/>
          </a:p>
        </p:txBody>
      </p:sp>
    </p:spTree>
    <p:extLst>
      <p:ext uri="{BB962C8B-B14F-4D97-AF65-F5344CB8AC3E}">
        <p14:creationId xmlns:p14="http://schemas.microsoft.com/office/powerpoint/2010/main" val="4006891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a:lstStyle/>
          <a:p>
            <a:pPr eaLnBrk="1" hangingPunct="1"/>
            <a:r>
              <a:rPr lang="en-GB" dirty="0" smtClean="0"/>
              <a:t>Trainer Notes:</a:t>
            </a:r>
          </a:p>
          <a:p>
            <a:pPr eaLnBrk="1" hangingPunct="1"/>
            <a:endParaRPr lang="en-GB" dirty="0" smtClean="0"/>
          </a:p>
          <a:p>
            <a:pPr eaLnBrk="1" hangingPunct="1"/>
            <a:r>
              <a:rPr lang="en-US" dirty="0" smtClean="0"/>
              <a:t>Use of labels to indicate item location and required quantities. This will help workers</a:t>
            </a:r>
            <a:r>
              <a:rPr lang="en-US" baseline="0" dirty="0" smtClean="0"/>
              <a:t> to easily identify abnormally low inventory conditions and take the </a:t>
            </a:r>
          </a:p>
          <a:p>
            <a:pPr eaLnBrk="1" hangingPunct="1"/>
            <a:r>
              <a:rPr lang="en-US" baseline="0" dirty="0" smtClean="0"/>
              <a:t>necessary action to ensure zero operational downtime and continued operational effectiveness.</a:t>
            </a:r>
            <a:endParaRPr lang="en-GB" dirty="0" smtClean="0"/>
          </a:p>
        </p:txBody>
      </p:sp>
      <p:sp>
        <p:nvSpPr>
          <p:cNvPr id="19460" name="Slide Number Placeholder 3"/>
          <p:cNvSpPr>
            <a:spLocks noGrp="1"/>
          </p:cNvSpPr>
          <p:nvPr>
            <p:ph type="sldNum" sz="quarter" idx="5"/>
          </p:nvPr>
        </p:nvSpPr>
        <p:spPr bwMode="auto">
          <a:noFill/>
          <a:ln>
            <a:miter lim="800000"/>
            <a:headEnd/>
            <a:tailEnd/>
          </a:ln>
        </p:spPr>
        <p:txBody>
          <a:bodyPr/>
          <a:lstStyle/>
          <a:p>
            <a:fld id="{2071BC1C-174E-4C9F-B808-95C5EECCFBF3}" type="slidenum">
              <a:rPr lang="en-GB"/>
              <a:pPr/>
              <a:t>19</a:t>
            </a:fld>
            <a:endParaRPr lang="en-GB"/>
          </a:p>
        </p:txBody>
      </p:sp>
    </p:spTree>
    <p:extLst>
      <p:ext uri="{BB962C8B-B14F-4D97-AF65-F5344CB8AC3E}">
        <p14:creationId xmlns:p14="http://schemas.microsoft.com/office/powerpoint/2010/main" val="2823656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r>
              <a:rPr lang="en-GB" sz="1300" dirty="0" smtClean="0"/>
              <a:t>Trainer Notes:</a:t>
            </a:r>
          </a:p>
          <a:p>
            <a:endParaRPr lang="en-GB" sz="1300" dirty="0" smtClean="0"/>
          </a:p>
          <a:p>
            <a:pPr>
              <a:buFont typeface="Arial" pitchFamily="34" charset="0"/>
              <a:buNone/>
            </a:pPr>
            <a:r>
              <a:rPr lang="en-GB" sz="1300" dirty="0" smtClean="0"/>
              <a:t>Insert your company logo at the top right corner.</a:t>
            </a:r>
          </a:p>
          <a:p>
            <a:pPr>
              <a:buFont typeface="Arial" pitchFamily="34" charset="0"/>
              <a:buNone/>
            </a:pPr>
            <a:r>
              <a:rPr lang="en-GB" sz="1300" dirty="0" smtClean="0"/>
              <a:t>Insert the date for version tracking. </a:t>
            </a:r>
            <a:endParaRPr lang="en-GB" dirty="0" smtClean="0"/>
          </a:p>
          <a:p>
            <a:pPr marL="241653" indent="-241653" eaLnBrk="1" hangingPunct="1">
              <a:defRPr/>
            </a:pPr>
            <a:endParaRPr lang="en-GB" dirty="0" smtClean="0"/>
          </a:p>
        </p:txBody>
      </p:sp>
      <p:sp>
        <p:nvSpPr>
          <p:cNvPr id="16388" name="Slide Number Placeholder 3"/>
          <p:cNvSpPr>
            <a:spLocks noGrp="1"/>
          </p:cNvSpPr>
          <p:nvPr>
            <p:ph type="sldNum" sz="quarter" idx="5"/>
          </p:nvPr>
        </p:nvSpPr>
        <p:spPr bwMode="auto">
          <a:noFill/>
          <a:ln>
            <a:miter lim="800000"/>
            <a:headEnd/>
            <a:tailEnd/>
          </a:ln>
        </p:spPr>
        <p:txBody>
          <a:bodyPr/>
          <a:lstStyle/>
          <a:p>
            <a:fld id="{C20C9731-E4B1-4DE5-A5FF-4BCA25DB73B2}" type="slidenum">
              <a:rPr lang="en-GB"/>
              <a:pPr/>
              <a:t>2</a:t>
            </a:fld>
            <a:endParaRPr lang="en-GB"/>
          </a:p>
        </p:txBody>
      </p:sp>
    </p:spTree>
    <p:extLst>
      <p:ext uri="{BB962C8B-B14F-4D97-AF65-F5344CB8AC3E}">
        <p14:creationId xmlns:p14="http://schemas.microsoft.com/office/powerpoint/2010/main" val="3633892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a:lstStyle/>
          <a:p>
            <a:pPr eaLnBrk="1" hangingPunct="1"/>
            <a:r>
              <a:rPr lang="en-GB" dirty="0" smtClean="0"/>
              <a:t>Trainer Notes:</a:t>
            </a:r>
          </a:p>
          <a:p>
            <a:pPr eaLnBrk="1" hangingPunct="1"/>
            <a:endParaRPr lang="en-GB" dirty="0" smtClean="0"/>
          </a:p>
          <a:p>
            <a:pPr eaLnBrk="1" hangingPunct="1"/>
            <a:r>
              <a:rPr lang="en-GB" dirty="0" smtClean="0"/>
              <a:t>Use of red-green gauge labels and tension guides to help workers identify abnormal (or unsafe)</a:t>
            </a:r>
            <a:r>
              <a:rPr lang="en-GB" baseline="0" dirty="0" smtClean="0"/>
              <a:t> </a:t>
            </a:r>
            <a:r>
              <a:rPr lang="en-GB" dirty="0" smtClean="0"/>
              <a:t>operating</a:t>
            </a:r>
            <a:r>
              <a:rPr lang="en-GB" baseline="0" dirty="0" smtClean="0"/>
              <a:t> </a:t>
            </a:r>
            <a:r>
              <a:rPr lang="en-GB" dirty="0" smtClean="0"/>
              <a:t>conditions so that the necessary action </a:t>
            </a:r>
          </a:p>
          <a:p>
            <a:pPr eaLnBrk="1" hangingPunct="1"/>
            <a:r>
              <a:rPr lang="en-GB" dirty="0" smtClean="0"/>
              <a:t>may be taken to return the equipment to a safe operating state.</a:t>
            </a:r>
          </a:p>
        </p:txBody>
      </p:sp>
      <p:sp>
        <p:nvSpPr>
          <p:cNvPr id="19460" name="Slide Number Placeholder 3"/>
          <p:cNvSpPr>
            <a:spLocks noGrp="1"/>
          </p:cNvSpPr>
          <p:nvPr>
            <p:ph type="sldNum" sz="quarter" idx="5"/>
          </p:nvPr>
        </p:nvSpPr>
        <p:spPr bwMode="auto">
          <a:noFill/>
          <a:ln>
            <a:miter lim="800000"/>
            <a:headEnd/>
            <a:tailEnd/>
          </a:ln>
        </p:spPr>
        <p:txBody>
          <a:bodyPr/>
          <a:lstStyle/>
          <a:p>
            <a:fld id="{2071BC1C-174E-4C9F-B808-95C5EECCFBF3}" type="slidenum">
              <a:rPr lang="en-GB"/>
              <a:pPr/>
              <a:t>20</a:t>
            </a:fld>
            <a:endParaRPr lang="en-GB"/>
          </a:p>
        </p:txBody>
      </p:sp>
    </p:spTree>
    <p:extLst>
      <p:ext uri="{BB962C8B-B14F-4D97-AF65-F5344CB8AC3E}">
        <p14:creationId xmlns:p14="http://schemas.microsoft.com/office/powerpoint/2010/main" val="15089658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a:normAutofit fontScale="85000" lnSpcReduction="20000"/>
          </a:bodyPr>
          <a:lstStyle/>
          <a:p>
            <a:pPr eaLnBrk="1" hangingPunct="1"/>
            <a:r>
              <a:rPr lang="en-GB" dirty="0" smtClean="0"/>
              <a:t>Trainer Notes:</a:t>
            </a:r>
          </a:p>
          <a:p>
            <a:pPr eaLnBrk="1" hangingPunct="1"/>
            <a:endParaRPr lang="en-GB" dirty="0" smtClean="0"/>
          </a:p>
          <a:p>
            <a:pPr eaLnBrk="1" hangingPunct="1"/>
            <a:r>
              <a:rPr lang="en-GB" dirty="0" smtClean="0"/>
              <a:t>In Shine, the aim is to keep the workplace, clean, tidy and in good condition.</a:t>
            </a:r>
          </a:p>
          <a:p>
            <a:pPr eaLnBrk="1" hangingPunct="1"/>
            <a:endParaRPr lang="en-GB" dirty="0" smtClean="0"/>
          </a:p>
          <a:p>
            <a:pPr eaLnBrk="1" hangingPunct="1"/>
            <a:r>
              <a:rPr lang="en-US" dirty="0" smtClean="0"/>
              <a:t>A clean workplace makes for a pleasant working environment. </a:t>
            </a:r>
          </a:p>
          <a:p>
            <a:pPr eaLnBrk="1" hangingPunct="1"/>
            <a:endParaRPr lang="en-US" dirty="0" smtClean="0"/>
          </a:p>
          <a:p>
            <a:pPr eaLnBrk="1" hangingPunct="1"/>
            <a:r>
              <a:rPr lang="en-US" dirty="0" smtClean="0"/>
              <a:t>Machines and equipment, if kept clean and in good working condition, will lead to fewer breakdowns, lower operational downtime and fewer late deliveries to customers; </a:t>
            </a:r>
          </a:p>
          <a:p>
            <a:pPr eaLnBrk="1" hangingPunct="1"/>
            <a:r>
              <a:rPr lang="en-US" dirty="0" smtClean="0"/>
              <a:t>these are prerequisites for the production of quality goods and services.</a:t>
            </a:r>
            <a:endParaRPr lang="en-GB" dirty="0" smtClean="0"/>
          </a:p>
          <a:p>
            <a:pPr eaLnBrk="1" hangingPunct="1"/>
            <a:endParaRPr lang="en-GB" dirty="0" smtClean="0"/>
          </a:p>
          <a:p>
            <a:r>
              <a:rPr lang="en-US" sz="1200" b="0" i="0" u="none" strike="noStrike" kern="1200" baseline="0" dirty="0" smtClean="0">
                <a:solidFill>
                  <a:schemeClr val="tx1"/>
                </a:solidFill>
                <a:latin typeface="+mn-lt"/>
                <a:ea typeface="+mn-ea"/>
                <a:cs typeface="+mn-cs"/>
              </a:rPr>
              <a:t>Shine covers both cleaning and inspection as an inspection is always carried out before cleaning an area or a machine.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Tools for Shine include 5S Assignment Map (what &amp; where), 5S Schedule (who &amp; when) and SWP (how – cleaning tools, procedure, standard).</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Note that inspection is not just a visual activity. In fact, almost all of one’s senses may be used to identify abnormalities during an inspection.</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See: 	Examine the machine closely and look for defects (e.g., missing parts, leaks, evidence of wear and tear, deformation or </a:t>
            </a:r>
            <a:r>
              <a:rPr lang="en-US" sz="1200" b="0" i="0" u="none" strike="noStrike" kern="1200" baseline="0" dirty="0" err="1" smtClean="0">
                <a:solidFill>
                  <a:schemeClr val="tx1"/>
                </a:solidFill>
                <a:latin typeface="+mn-lt"/>
                <a:ea typeface="+mn-ea"/>
                <a:cs typeface="+mn-cs"/>
              </a:rPr>
              <a:t>colour</a:t>
            </a:r>
            <a:r>
              <a:rPr lang="en-US" sz="1200" b="0" i="0" u="none" strike="noStrike" kern="1200" baseline="0" dirty="0" smtClean="0">
                <a:solidFill>
                  <a:schemeClr val="tx1"/>
                </a:solidFill>
                <a:latin typeface="+mn-lt"/>
                <a:ea typeface="+mn-ea"/>
                <a:cs typeface="+mn-cs"/>
              </a:rPr>
              <a:t> change).</a:t>
            </a:r>
          </a:p>
          <a:p>
            <a:r>
              <a:rPr lang="en-US" sz="1200" b="0" i="0" u="none" strike="noStrike" kern="1200" baseline="0" dirty="0" smtClean="0">
                <a:solidFill>
                  <a:schemeClr val="tx1"/>
                </a:solidFill>
                <a:latin typeface="+mn-lt"/>
                <a:ea typeface="+mn-ea"/>
                <a:cs typeface="+mn-cs"/>
              </a:rPr>
              <a:t>Hear:	Listen for strange sounds while the machine is operating.</a:t>
            </a:r>
          </a:p>
          <a:p>
            <a:r>
              <a:rPr lang="en-US" sz="1200" b="0" i="0" u="none" strike="noStrike" kern="1200" baseline="0" dirty="0" smtClean="0">
                <a:solidFill>
                  <a:schemeClr val="tx1"/>
                </a:solidFill>
                <a:latin typeface="+mn-lt"/>
                <a:ea typeface="+mn-ea"/>
                <a:cs typeface="+mn-cs"/>
              </a:rPr>
              <a:t>Smell:	Use one’s nose to detect burning smells (e.g., due to burning rubber) or other unusual </a:t>
            </a:r>
            <a:r>
              <a:rPr lang="en-US" sz="1200" b="0" i="0" u="none" strike="noStrike" kern="1200" baseline="0" dirty="0" err="1" smtClean="0">
                <a:solidFill>
                  <a:schemeClr val="tx1"/>
                </a:solidFill>
                <a:latin typeface="+mn-lt"/>
                <a:ea typeface="+mn-ea"/>
                <a:cs typeface="+mn-cs"/>
              </a:rPr>
              <a:t>odours</a:t>
            </a:r>
            <a:r>
              <a:rPr lang="en-US" sz="1200" b="0" i="0" u="none" strike="noStrike" kern="1200" baseline="0" dirty="0" smtClean="0">
                <a:solidFill>
                  <a:schemeClr val="tx1"/>
                </a:solidFill>
                <a:latin typeface="+mn-lt"/>
                <a:ea typeface="+mn-ea"/>
                <a:cs typeface="+mn-cs"/>
              </a:rPr>
              <a:t> (e.g., due to a leak).</a:t>
            </a:r>
          </a:p>
          <a:p>
            <a:r>
              <a:rPr lang="en-US" sz="1200" b="0" i="0" u="none" strike="noStrike" kern="1200" baseline="0" dirty="0" smtClean="0">
                <a:solidFill>
                  <a:schemeClr val="tx1"/>
                </a:solidFill>
                <a:latin typeface="+mn-lt"/>
                <a:ea typeface="+mn-ea"/>
                <a:cs typeface="+mn-cs"/>
              </a:rPr>
              <a:t>Touch: 	Touch the machine (only if it is safe to do so) to detect excessive vibration or heat and feel for parts that are loose or wobbly.</a:t>
            </a:r>
          </a:p>
        </p:txBody>
      </p:sp>
      <p:sp>
        <p:nvSpPr>
          <p:cNvPr id="19460" name="Slide Number Placeholder 3"/>
          <p:cNvSpPr>
            <a:spLocks noGrp="1"/>
          </p:cNvSpPr>
          <p:nvPr>
            <p:ph type="sldNum" sz="quarter" idx="5"/>
          </p:nvPr>
        </p:nvSpPr>
        <p:spPr bwMode="auto">
          <a:noFill/>
          <a:ln>
            <a:miter lim="800000"/>
            <a:headEnd/>
            <a:tailEnd/>
          </a:ln>
        </p:spPr>
        <p:txBody>
          <a:bodyPr/>
          <a:lstStyle/>
          <a:p>
            <a:fld id="{2071BC1C-174E-4C9F-B808-95C5EECCFBF3}" type="slidenum">
              <a:rPr lang="en-GB"/>
              <a:pPr/>
              <a:t>21</a:t>
            </a:fld>
            <a:endParaRPr lang="en-GB"/>
          </a:p>
        </p:txBody>
      </p:sp>
    </p:spTree>
    <p:extLst>
      <p:ext uri="{BB962C8B-B14F-4D97-AF65-F5344CB8AC3E}">
        <p14:creationId xmlns:p14="http://schemas.microsoft.com/office/powerpoint/2010/main" val="41162825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Trainer Notes:</a:t>
            </a:r>
          </a:p>
          <a:p>
            <a:pPr>
              <a:buFont typeface="Arial" pitchFamily="34" charset="0"/>
              <a:buNone/>
            </a:pPr>
            <a:endParaRPr lang="en-GB" baseline="0" dirty="0" smtClean="0"/>
          </a:p>
          <a:p>
            <a:pPr>
              <a:buFont typeface="Arial" pitchFamily="34" charset="0"/>
              <a:buNone/>
            </a:pPr>
            <a:r>
              <a:rPr lang="en-GB" baseline="0" dirty="0" smtClean="0"/>
              <a:t>Following Sort, Straighten and Shine, the two remaining steps are Standardise and Sustain.</a:t>
            </a:r>
          </a:p>
          <a:p>
            <a:pPr>
              <a:buFont typeface="Arial" pitchFamily="34" charset="0"/>
              <a:buNone/>
            </a:pPr>
            <a:endParaRPr lang="en-GB" baseline="0" dirty="0" smtClean="0"/>
          </a:p>
          <a:p>
            <a:pPr>
              <a:buFont typeface="Arial" pitchFamily="34" charset="0"/>
              <a:buNone/>
            </a:pPr>
            <a:r>
              <a:rPr lang="en-GB" baseline="0" dirty="0" smtClean="0"/>
              <a:t>Standardisation is about creating standards to make Sort, Straighten and Shine a habit.</a:t>
            </a:r>
          </a:p>
          <a:p>
            <a:pPr>
              <a:buFont typeface="Arial" pitchFamily="34" charset="0"/>
              <a:buNone/>
            </a:pPr>
            <a:r>
              <a:rPr lang="en-GB" baseline="0" dirty="0" smtClean="0"/>
              <a:t>Strategies include setting up a duty chart, developing SOPs, and establishing the operating standard to be met.</a:t>
            </a:r>
          </a:p>
          <a:p>
            <a:pPr>
              <a:buFont typeface="Arial" pitchFamily="34" charset="0"/>
              <a:buNone/>
            </a:pPr>
            <a:endParaRPr lang="en-GB" baseline="0" dirty="0" smtClean="0"/>
          </a:p>
          <a:p>
            <a:pPr>
              <a:buFont typeface="Arial" pitchFamily="34" charset="0"/>
              <a:buNone/>
            </a:pPr>
            <a:r>
              <a:rPr lang="en-GB" baseline="0" dirty="0" smtClean="0"/>
              <a:t>Sustain is about maintaining the standard and implementing initiatives to sustain a 5S programme.</a:t>
            </a:r>
          </a:p>
          <a:p>
            <a:pPr>
              <a:buFont typeface="Arial" pitchFamily="34" charset="0"/>
              <a:buNone/>
            </a:pPr>
            <a:r>
              <a:rPr lang="en-GB" baseline="0" dirty="0" smtClean="0"/>
              <a:t>Strategies include implementing a 5S audit system and employee engagement initiatives (e.g., 5S training, newsletters, seminars, </a:t>
            </a:r>
            <a:r>
              <a:rPr lang="en-GB" baseline="0" dirty="0" err="1" smtClean="0"/>
              <a:t>dept</a:t>
            </a:r>
            <a:r>
              <a:rPr lang="en-GB" baseline="0" dirty="0" smtClean="0"/>
              <a:t> tours, projects, competitions, rewards, </a:t>
            </a:r>
            <a:r>
              <a:rPr lang="en-GB" baseline="0" dirty="0" err="1" smtClean="0"/>
              <a:t>etc</a:t>
            </a:r>
            <a:r>
              <a:rPr lang="en-GB" baseline="0" dirty="0" smtClean="0"/>
              <a:t>).</a:t>
            </a:r>
          </a:p>
          <a:p>
            <a:pPr>
              <a:buFont typeface="Arial" pitchFamily="34" charset="0"/>
              <a:buNone/>
            </a:pPr>
            <a:endParaRPr lang="en-GB" baseline="0" dirty="0" smtClean="0"/>
          </a:p>
          <a:p>
            <a:pPr>
              <a:buFont typeface="Arial" pitchFamily="34" charset="0"/>
              <a:buNone/>
            </a:pPr>
            <a:r>
              <a:rPr lang="en-US" baseline="0" dirty="0" smtClean="0"/>
              <a:t>Refer to WSH Guidelines on Workplace Housekeeping for more information.</a:t>
            </a:r>
            <a:endParaRPr lang="en-GB" baseline="0" dirty="0" smtClean="0"/>
          </a:p>
        </p:txBody>
      </p:sp>
      <p:sp>
        <p:nvSpPr>
          <p:cNvPr id="4" name="Slide Number Placeholder 3"/>
          <p:cNvSpPr>
            <a:spLocks noGrp="1"/>
          </p:cNvSpPr>
          <p:nvPr>
            <p:ph type="sldNum" sz="quarter" idx="10"/>
          </p:nvPr>
        </p:nvSpPr>
        <p:spPr/>
        <p:txBody>
          <a:bodyPr/>
          <a:lstStyle/>
          <a:p>
            <a:pPr>
              <a:defRPr/>
            </a:pPr>
            <a:fld id="{40C345C1-964E-48FF-9F3F-07A596FC459E}" type="slidenum">
              <a:rPr lang="en-GB" smtClean="0"/>
              <a:pPr>
                <a:defRPr/>
              </a:pPr>
              <a:t>22</a:t>
            </a:fld>
            <a:endParaRPr lang="en-GB" dirty="0"/>
          </a:p>
        </p:txBody>
      </p:sp>
    </p:spTree>
    <p:extLst>
      <p:ext uri="{BB962C8B-B14F-4D97-AF65-F5344CB8AC3E}">
        <p14:creationId xmlns:p14="http://schemas.microsoft.com/office/powerpoint/2010/main" val="38544365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a:lstStyle/>
          <a:p>
            <a:pPr eaLnBrk="1" hangingPunct="1"/>
            <a:r>
              <a:rPr lang="en-GB" dirty="0" smtClean="0"/>
              <a:t>Trainer Notes:</a:t>
            </a:r>
          </a:p>
          <a:p>
            <a:pPr eaLnBrk="1" hangingPunct="1"/>
            <a:endParaRPr lang="en-GB"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GB" dirty="0" smtClean="0"/>
              <a:t>A quick recap of the 5S approach to workplace housekeeping and organisation. </a:t>
            </a:r>
          </a:p>
          <a:p>
            <a:pPr eaLnBrk="1" hangingPunct="1"/>
            <a:endParaRPr lang="en-GB" dirty="0" smtClean="0"/>
          </a:p>
          <a:p>
            <a:pPr>
              <a:buFont typeface="Arial" pitchFamily="34" charset="0"/>
              <a:buNone/>
            </a:pPr>
            <a:r>
              <a:rPr lang="en-GB" baseline="0" dirty="0" smtClean="0"/>
              <a:t>The first 3S (Sort, Straighten, Shine) are the cornerstone (core) of any housekeeping programme.</a:t>
            </a:r>
          </a:p>
          <a:p>
            <a:pPr>
              <a:buFont typeface="Arial" pitchFamily="34" charset="0"/>
              <a:buNone/>
            </a:pPr>
            <a:endParaRPr lang="en-GB" baseline="0" dirty="0" smtClean="0"/>
          </a:p>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GB" dirty="0" smtClean="0"/>
              <a:t>Straighten</a:t>
            </a:r>
            <a:r>
              <a:rPr lang="en-GB" baseline="0" dirty="0" smtClean="0"/>
              <a:t> involves o</a:t>
            </a:r>
            <a:r>
              <a:rPr lang="en-GB" dirty="0" smtClean="0"/>
              <a:t>rganising for better workflow</a:t>
            </a:r>
            <a:r>
              <a:rPr lang="en-GB" baseline="0" dirty="0" smtClean="0"/>
              <a:t> and/ or easy retrieval.</a:t>
            </a:r>
          </a:p>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GB" baseline="0" dirty="0" smtClean="0"/>
              <a:t>Straighten also includes the creation of visual order through labelling, outlining, colour coding and marking.</a:t>
            </a:r>
          </a:p>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endParaRPr lang="en-GB" baseline="0" dirty="0" smtClean="0"/>
          </a:p>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GB" baseline="0" dirty="0" smtClean="0"/>
              <a:t>Good housekeeping will render any workplace tidy, clean, organised and safe.</a:t>
            </a:r>
          </a:p>
        </p:txBody>
      </p:sp>
      <p:sp>
        <p:nvSpPr>
          <p:cNvPr id="19460" name="Slide Number Placeholder 3"/>
          <p:cNvSpPr>
            <a:spLocks noGrp="1"/>
          </p:cNvSpPr>
          <p:nvPr>
            <p:ph type="sldNum" sz="quarter" idx="5"/>
          </p:nvPr>
        </p:nvSpPr>
        <p:spPr bwMode="auto">
          <a:noFill/>
          <a:ln>
            <a:miter lim="800000"/>
            <a:headEnd/>
            <a:tailEnd/>
          </a:ln>
        </p:spPr>
        <p:txBody>
          <a:bodyPr/>
          <a:lstStyle/>
          <a:p>
            <a:fld id="{2071BC1C-174E-4C9F-B808-95C5EECCFBF3}" type="slidenum">
              <a:rPr lang="en-GB"/>
              <a:pPr/>
              <a:t>23</a:t>
            </a:fld>
            <a:endParaRPr lang="en-GB"/>
          </a:p>
        </p:txBody>
      </p:sp>
    </p:spTree>
    <p:extLst>
      <p:ext uri="{BB962C8B-B14F-4D97-AF65-F5344CB8AC3E}">
        <p14:creationId xmlns:p14="http://schemas.microsoft.com/office/powerpoint/2010/main" val="40471586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a:normAutofit fontScale="70000" lnSpcReduction="20000"/>
          </a:bodyPr>
          <a:lstStyle/>
          <a:p>
            <a:pPr eaLnBrk="1" hangingPunct="1"/>
            <a:r>
              <a:rPr lang="en-GB" dirty="0" smtClean="0"/>
              <a:t>Trainer Notes:</a:t>
            </a:r>
          </a:p>
          <a:p>
            <a:pPr eaLnBrk="1" hangingPunct="1"/>
            <a:endParaRPr lang="en-GB" dirty="0" smtClean="0"/>
          </a:p>
          <a:p>
            <a:pPr eaLnBrk="1" hangingPunct="1"/>
            <a:r>
              <a:rPr lang="en-GB" dirty="0" smtClean="0"/>
              <a:t>Employee Workspace</a:t>
            </a:r>
          </a:p>
          <a:p>
            <a:pPr marL="171450" indent="-171450" eaLnBrk="1" hangingPunct="1">
              <a:buFontTx/>
              <a:buChar char="-"/>
            </a:pPr>
            <a:r>
              <a:rPr lang="en-GB" dirty="0" smtClean="0"/>
              <a:t>office chairs</a:t>
            </a:r>
            <a:r>
              <a:rPr lang="en-GB" baseline="0" dirty="0" smtClean="0"/>
              <a:t> to be pushed under a desk or counter when not in use</a:t>
            </a:r>
          </a:p>
          <a:p>
            <a:pPr marL="171450" indent="-171450" eaLnBrk="1" hangingPunct="1">
              <a:buFontTx/>
              <a:buChar char="-"/>
            </a:pPr>
            <a:r>
              <a:rPr lang="en-GB" baseline="0" dirty="0" smtClean="0"/>
              <a:t>desk and cabinet drawers to be kept closed when not in use</a:t>
            </a:r>
          </a:p>
          <a:p>
            <a:pPr marL="171450" indent="-171450" eaLnBrk="1" hangingPunct="1">
              <a:buFontTx/>
              <a:buChar char="-"/>
            </a:pPr>
            <a:r>
              <a:rPr lang="en-US" dirty="0" smtClean="0"/>
              <a:t>place office equipment such that electrical cords (and extension cables) </a:t>
            </a:r>
          </a:p>
          <a:p>
            <a:pPr marL="0" indent="0" eaLnBrk="1" hangingPunct="1">
              <a:buFontTx/>
              <a:buNone/>
            </a:pPr>
            <a:r>
              <a:rPr lang="en-US" dirty="0" smtClean="0"/>
              <a:t>    do not cut across corridors or common walkways. If this is not</a:t>
            </a:r>
          </a:p>
          <a:p>
            <a:pPr marL="0" indent="0" eaLnBrk="1" hangingPunct="1">
              <a:buFontTx/>
              <a:buNone/>
            </a:pPr>
            <a:r>
              <a:rPr lang="en-US" dirty="0" smtClean="0"/>
              <a:t>    possible, lay them in such a way to avoid becoming tripping hazards </a:t>
            </a:r>
          </a:p>
          <a:p>
            <a:pPr marL="0" indent="0" eaLnBrk="1" hangingPunct="1">
              <a:buFontTx/>
              <a:buNone/>
            </a:pPr>
            <a:r>
              <a:rPr lang="en-US" dirty="0" smtClean="0"/>
              <a:t>    (e.g. by taping them securely to the floor).</a:t>
            </a:r>
            <a:endParaRPr lang="en-GB" dirty="0" smtClean="0"/>
          </a:p>
          <a:p>
            <a:pPr eaLnBrk="1" hangingPunct="1"/>
            <a:endParaRPr lang="en-GB" dirty="0" smtClean="0"/>
          </a:p>
          <a:p>
            <a:pPr eaLnBrk="1" hangingPunct="1"/>
            <a:r>
              <a:rPr lang="en-GB" dirty="0" smtClean="0"/>
              <a:t>Employee Facilities</a:t>
            </a:r>
          </a:p>
          <a:p>
            <a:pPr marL="171450" indent="-171450" eaLnBrk="1" hangingPunct="1">
              <a:buFontTx/>
              <a:buChar char="-"/>
            </a:pPr>
            <a:r>
              <a:rPr lang="en-GB" dirty="0" smtClean="0"/>
              <a:t>no</a:t>
            </a:r>
            <a:r>
              <a:rPr lang="en-GB" baseline="0" dirty="0" smtClean="0"/>
              <a:t> </a:t>
            </a:r>
            <a:r>
              <a:rPr lang="en-US" dirty="0" smtClean="0"/>
              <a:t>eating or drinking in work areas where contaminants are present</a:t>
            </a:r>
          </a:p>
          <a:p>
            <a:pPr marL="171450" indent="-171450" eaLnBrk="1" hangingPunct="1">
              <a:buFontTx/>
              <a:buChar char="-"/>
            </a:pPr>
            <a:r>
              <a:rPr lang="en-US" dirty="0" smtClean="0"/>
              <a:t>washrooms should be cleaned at least once per work shift; soap, paper towels, toilet paper should be provided and, if needed, disinfectants (e.g., in hospitals &amp; clinics)</a:t>
            </a:r>
          </a:p>
          <a:p>
            <a:pPr marL="0" indent="0" eaLnBrk="1" hangingPunct="1">
              <a:buFontTx/>
              <a:buNone/>
            </a:pPr>
            <a:r>
              <a:rPr lang="en-US" dirty="0" smtClean="0"/>
              <a:t>     In particular, special effort must be taken to keep floors of washrooms dry to prevent injuries due to slips and falls.</a:t>
            </a:r>
          </a:p>
          <a:p>
            <a:pPr marL="171450" indent="-171450" eaLnBrk="1" hangingPunct="1">
              <a:buFont typeface="Calibri" panose="020F0502020204030204" pitchFamily="34" charset="0"/>
              <a:buChar char="-"/>
            </a:pPr>
            <a:r>
              <a:rPr lang="en-US" dirty="0" smtClean="0"/>
              <a:t>provide dedicated contaminant removal facilities (e.g. washing area, shower rooms, changing rooms) for employees handling hazardous materials.</a:t>
            </a:r>
            <a:endParaRPr lang="en-GB" dirty="0" smtClean="0"/>
          </a:p>
          <a:p>
            <a:pPr eaLnBrk="1" hangingPunct="1"/>
            <a:endParaRPr lang="en-GB" dirty="0" smtClean="0"/>
          </a:p>
          <a:p>
            <a:pPr eaLnBrk="1" hangingPunct="1"/>
            <a:r>
              <a:rPr lang="en-GB" dirty="0" smtClean="0"/>
              <a:t>Floors</a:t>
            </a:r>
          </a:p>
          <a:p>
            <a:pPr marL="171450" indent="-171450" eaLnBrk="1" hangingPunct="1">
              <a:buFont typeface="Calibri" panose="020F0502020204030204" pitchFamily="34" charset="0"/>
              <a:buChar char="-"/>
            </a:pPr>
            <a:r>
              <a:rPr lang="en-US" dirty="0" smtClean="0"/>
              <a:t>repair or replace any uneven, torn, worn out or damaged flooring or carpets; deploy barriers &amp; warning signs around the unsafe condition until it is repaired or replaced</a:t>
            </a:r>
          </a:p>
          <a:p>
            <a:pPr marL="171450" indent="-171450" eaLnBrk="1" hangingPunct="1">
              <a:buFont typeface="Calibri" panose="020F0502020204030204" pitchFamily="34" charset="0"/>
              <a:buChar char="-"/>
            </a:pPr>
            <a:r>
              <a:rPr lang="en-US" dirty="0" smtClean="0"/>
              <a:t>clean floors regularly and immediately if liquids (including water) or other materials (e.g., oil, powder) are spilled</a:t>
            </a:r>
          </a:p>
          <a:p>
            <a:pPr marL="171450" indent="-171450" eaLnBrk="1" hangingPunct="1">
              <a:buFont typeface="Calibri" panose="020F0502020204030204" pitchFamily="34" charset="0"/>
              <a:buChar char="-"/>
            </a:pPr>
            <a:r>
              <a:rPr lang="en-US" dirty="0" smtClean="0"/>
              <a:t>use anti-slip flooring in work areas that tend to be wet or greasy (e.g., industrial kitchens &amp; washing bays)</a:t>
            </a:r>
            <a:endParaRPr lang="en-GB" dirty="0" smtClean="0"/>
          </a:p>
          <a:p>
            <a:pPr eaLnBrk="1" hangingPunct="1"/>
            <a:endParaRPr lang="en-GB" dirty="0" smtClean="0"/>
          </a:p>
          <a:p>
            <a:pPr eaLnBrk="1" hangingPunct="1"/>
            <a:r>
              <a:rPr lang="en-GB" dirty="0" smtClean="0"/>
              <a:t>Walls</a:t>
            </a:r>
          </a:p>
          <a:p>
            <a:pPr marL="171450" indent="-171450" eaLnBrk="1" hangingPunct="1">
              <a:buFont typeface="Calibri" panose="020F0502020204030204" pitchFamily="34" charset="0"/>
              <a:buChar char="-"/>
            </a:pPr>
            <a:r>
              <a:rPr lang="en-US" dirty="0" smtClean="0"/>
              <a:t>light </a:t>
            </a:r>
            <a:r>
              <a:rPr lang="en-US" dirty="0" err="1" smtClean="0"/>
              <a:t>colours</a:t>
            </a:r>
            <a:r>
              <a:rPr lang="en-US" dirty="0" smtClean="0"/>
              <a:t> (e.g., white or beige) reflect light making rooms airy, bright and more conducive to work in</a:t>
            </a:r>
          </a:p>
          <a:p>
            <a:pPr marL="171450" indent="-171450" eaLnBrk="1" hangingPunct="1">
              <a:buFont typeface="Calibri" panose="020F0502020204030204" pitchFamily="34" charset="0"/>
              <a:buChar char="-"/>
            </a:pPr>
            <a:r>
              <a:rPr lang="en-US" dirty="0" smtClean="0"/>
              <a:t>use contrasting </a:t>
            </a:r>
            <a:r>
              <a:rPr lang="en-US" dirty="0" err="1" smtClean="0"/>
              <a:t>colours</a:t>
            </a:r>
            <a:r>
              <a:rPr lang="en-US" dirty="0" smtClean="0"/>
              <a:t> (e.g., red, green, orange, yellow) to mark obstructions such as pillars and low-hanging overhead support beams</a:t>
            </a:r>
          </a:p>
          <a:p>
            <a:pPr marL="171450" indent="-171450" eaLnBrk="1" hangingPunct="1">
              <a:buFont typeface="Calibri" panose="020F0502020204030204" pitchFamily="34" charset="0"/>
              <a:buChar char="-"/>
            </a:pPr>
            <a:r>
              <a:rPr lang="en-US" dirty="0" smtClean="0"/>
              <a:t>contrasting </a:t>
            </a:r>
            <a:r>
              <a:rPr lang="en-US" dirty="0" err="1" smtClean="0"/>
              <a:t>colours</a:t>
            </a:r>
            <a:r>
              <a:rPr lang="en-US" dirty="0" smtClean="0"/>
              <a:t> may also be used to highlight railings, physical guards and other safety equipment (but should never be used as a substitute for physical guarding)</a:t>
            </a:r>
          </a:p>
          <a:p>
            <a:pPr marL="171450" indent="-171450" eaLnBrk="1" hangingPunct="1">
              <a:buFont typeface="Calibri" panose="020F0502020204030204" pitchFamily="34" charset="0"/>
              <a:buChar char="-"/>
            </a:pPr>
            <a:endParaRPr lang="en-GB" dirty="0" smtClean="0"/>
          </a:p>
        </p:txBody>
      </p:sp>
      <p:sp>
        <p:nvSpPr>
          <p:cNvPr id="19460" name="Slide Number Placeholder 3"/>
          <p:cNvSpPr>
            <a:spLocks noGrp="1"/>
          </p:cNvSpPr>
          <p:nvPr>
            <p:ph type="sldNum" sz="quarter" idx="5"/>
          </p:nvPr>
        </p:nvSpPr>
        <p:spPr bwMode="auto">
          <a:noFill/>
          <a:ln>
            <a:miter lim="800000"/>
            <a:headEnd/>
            <a:tailEnd/>
          </a:ln>
        </p:spPr>
        <p:txBody>
          <a:bodyPr/>
          <a:lstStyle/>
          <a:p>
            <a:fld id="{2071BC1C-174E-4C9F-B808-95C5EECCFBF3}" type="slidenum">
              <a:rPr lang="en-GB"/>
              <a:pPr/>
              <a:t>24</a:t>
            </a:fld>
            <a:endParaRPr lang="en-GB"/>
          </a:p>
        </p:txBody>
      </p:sp>
    </p:spTree>
    <p:extLst>
      <p:ext uri="{BB962C8B-B14F-4D97-AF65-F5344CB8AC3E}">
        <p14:creationId xmlns:p14="http://schemas.microsoft.com/office/powerpoint/2010/main" val="17768064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a:normAutofit fontScale="77500" lnSpcReduction="20000"/>
          </a:bodyPr>
          <a:lstStyle/>
          <a:p>
            <a:pPr eaLnBrk="1" hangingPunct="1"/>
            <a:r>
              <a:rPr lang="en-GB" dirty="0" smtClean="0"/>
              <a:t>Trainer Notes:</a:t>
            </a:r>
          </a:p>
          <a:p>
            <a:pPr eaLnBrk="1" hangingPunct="1"/>
            <a:endParaRPr lang="en-GB" dirty="0" smtClean="0"/>
          </a:p>
          <a:p>
            <a:pPr eaLnBrk="1" hangingPunct="1"/>
            <a:r>
              <a:rPr lang="en-GB" dirty="0" smtClean="0"/>
              <a:t>Aisles &amp;</a:t>
            </a:r>
            <a:r>
              <a:rPr lang="en-GB" baseline="0" dirty="0" smtClean="0"/>
              <a:t> Stairways</a:t>
            </a:r>
          </a:p>
          <a:p>
            <a:pPr marL="171450" indent="-171450" eaLnBrk="1" hangingPunct="1">
              <a:buFont typeface="Calibri" panose="020F0502020204030204" pitchFamily="34" charset="0"/>
              <a:buChar char="-"/>
            </a:pPr>
            <a:r>
              <a:rPr lang="en-GB" baseline="0" dirty="0" smtClean="0"/>
              <a:t>k</a:t>
            </a:r>
            <a:r>
              <a:rPr lang="en-US" baseline="0" dirty="0" err="1" smtClean="0"/>
              <a:t>eep</a:t>
            </a:r>
            <a:r>
              <a:rPr lang="en-US" baseline="0" dirty="0" smtClean="0"/>
              <a:t> aisles &amp; stairways clear at all times; do not use aisles &amp; stairways for storage (not even for temporary storage)</a:t>
            </a:r>
          </a:p>
          <a:p>
            <a:pPr marL="171450" indent="-171450" eaLnBrk="1" hangingPunct="1">
              <a:buFont typeface="Calibri" panose="020F0502020204030204" pitchFamily="34" charset="0"/>
              <a:buChar char="-"/>
            </a:pPr>
            <a:r>
              <a:rPr lang="en-US" baseline="0" dirty="0" smtClean="0"/>
              <a:t>install warning signs and mirrors in blind corners of aisles to improve line of sight</a:t>
            </a:r>
          </a:p>
          <a:p>
            <a:pPr marL="171450" indent="-171450" eaLnBrk="1" hangingPunct="1">
              <a:buFont typeface="Calibri" panose="020F0502020204030204" pitchFamily="34" charset="0"/>
              <a:buChar char="-"/>
            </a:pPr>
            <a:r>
              <a:rPr lang="en-US" baseline="0" dirty="0" smtClean="0"/>
              <a:t>install anti-slip strips along the edge of each stairway step + ensure that all handrails are firmly fixed &amp; stable</a:t>
            </a:r>
            <a:endParaRPr lang="en-GB" baseline="0" dirty="0" smtClean="0"/>
          </a:p>
          <a:p>
            <a:pPr eaLnBrk="1" hangingPunct="1"/>
            <a:endParaRPr lang="en-GB" baseline="0" dirty="0" smtClean="0"/>
          </a:p>
          <a:p>
            <a:pPr eaLnBrk="1" hangingPunct="1"/>
            <a:r>
              <a:rPr lang="en-GB" baseline="0" dirty="0" smtClean="0"/>
              <a:t>Lighting</a:t>
            </a:r>
          </a:p>
          <a:p>
            <a:pPr marL="171450" indent="-171450" eaLnBrk="1" hangingPunct="1">
              <a:buFont typeface="Calibri" panose="020F0502020204030204" pitchFamily="34" charset="0"/>
              <a:buChar char="-"/>
            </a:pPr>
            <a:r>
              <a:rPr lang="en-US" baseline="0" dirty="0" smtClean="0"/>
              <a:t>clean light fixtures regularly and replace lights that are dim so that illumination levels can be maintained</a:t>
            </a:r>
          </a:p>
          <a:p>
            <a:pPr marL="171450" indent="-171450" eaLnBrk="1" hangingPunct="1">
              <a:buFont typeface="Calibri" panose="020F0502020204030204" pitchFamily="34" charset="0"/>
              <a:buChar char="-"/>
            </a:pPr>
            <a:r>
              <a:rPr lang="en-US" baseline="0" dirty="0" smtClean="0"/>
              <a:t>any lights or light fixtures that are not working should be replaced or repaired immediately</a:t>
            </a:r>
            <a:endParaRPr lang="en-GB" baseline="0" dirty="0" smtClean="0"/>
          </a:p>
          <a:p>
            <a:pPr eaLnBrk="1" hangingPunct="1"/>
            <a:endParaRPr lang="en-GB" baseline="0" dirty="0" smtClean="0"/>
          </a:p>
          <a:p>
            <a:pPr eaLnBrk="1" hangingPunct="1"/>
            <a:r>
              <a:rPr lang="en-GB" baseline="0" dirty="0" smtClean="0"/>
              <a:t>Storage</a:t>
            </a:r>
          </a:p>
          <a:p>
            <a:pPr marL="171450" indent="-171450" eaLnBrk="1" hangingPunct="1">
              <a:buFont typeface="Calibri" panose="020F0502020204030204" pitchFamily="34" charset="0"/>
              <a:buChar char="-"/>
            </a:pPr>
            <a:r>
              <a:rPr lang="en-US" baseline="0" dirty="0" smtClean="0"/>
              <a:t>mark floors with </a:t>
            </a:r>
            <a:r>
              <a:rPr lang="en-US" baseline="0" dirty="0" err="1" smtClean="0"/>
              <a:t>coloured</a:t>
            </a:r>
            <a:r>
              <a:rPr lang="en-US" baseline="0" dirty="0" smtClean="0"/>
              <a:t> tape or paint to indicate storage areas</a:t>
            </a:r>
          </a:p>
          <a:p>
            <a:pPr marL="171450" indent="-171450" eaLnBrk="1" hangingPunct="1">
              <a:buFont typeface="Calibri" panose="020F0502020204030204" pitchFamily="34" charset="0"/>
              <a:buChar char="-"/>
            </a:pPr>
            <a:r>
              <a:rPr lang="en-US" baseline="0" dirty="0" smtClean="0"/>
              <a:t>segregate storage areas from aisles meant for pedestrian or vehicle traffic (e.g., forklifts)</a:t>
            </a:r>
          </a:p>
          <a:p>
            <a:pPr marL="171450" indent="-171450" eaLnBrk="1" hangingPunct="1">
              <a:buFont typeface="Calibri" panose="020F0502020204030204" pitchFamily="34" charset="0"/>
              <a:buChar char="-"/>
            </a:pPr>
            <a:r>
              <a:rPr lang="en-US" baseline="0" dirty="0" smtClean="0"/>
              <a:t>store flammable, corrosive, toxic and other hazardous materials in approved containers in designated areas that are appropriate for the different hazards that they pose</a:t>
            </a:r>
          </a:p>
          <a:p>
            <a:pPr marL="0" indent="0" eaLnBrk="1" hangingPunct="1">
              <a:buFont typeface="Calibri" panose="020F0502020204030204" pitchFamily="34" charset="0"/>
              <a:buNone/>
            </a:pPr>
            <a:r>
              <a:rPr lang="en-US" baseline="0" dirty="0" smtClean="0"/>
              <a:t>     Properly label such containers according to the Globally </a:t>
            </a:r>
            <a:r>
              <a:rPr lang="en-US" baseline="0" dirty="0" err="1" smtClean="0"/>
              <a:t>Harmonised</a:t>
            </a:r>
            <a:r>
              <a:rPr lang="en-US" baseline="0" dirty="0" smtClean="0"/>
              <a:t> System (GHS) of Classification and Labelling of Chemicals.</a:t>
            </a:r>
            <a:endParaRPr lang="en-GB" baseline="0" dirty="0" smtClean="0"/>
          </a:p>
          <a:p>
            <a:pPr eaLnBrk="1" hangingPunct="1"/>
            <a:endParaRPr lang="en-GB" baseline="0" dirty="0" smtClean="0"/>
          </a:p>
          <a:p>
            <a:pPr eaLnBrk="1" hangingPunct="1"/>
            <a:r>
              <a:rPr lang="en-GB" baseline="0" dirty="0" smtClean="0"/>
              <a:t>Tools</a:t>
            </a:r>
          </a:p>
          <a:p>
            <a:pPr marL="171450" indent="-171450" eaLnBrk="1" hangingPunct="1">
              <a:buFont typeface="Calibri" panose="020F0502020204030204" pitchFamily="34" charset="0"/>
              <a:buChar char="-"/>
            </a:pPr>
            <a:r>
              <a:rPr lang="en-GB" baseline="0" dirty="0" smtClean="0"/>
              <a:t>always return tools to their designated location; a</a:t>
            </a:r>
            <a:r>
              <a:rPr lang="en-US" baseline="0" dirty="0" smtClean="0"/>
              <a:t> misplaced tool not only results in time wasted searching for it, it could also result in a dangerous condition and/ or equipment breakdown if it was left inside a machine</a:t>
            </a:r>
          </a:p>
          <a:p>
            <a:pPr marL="171450" indent="-171450" eaLnBrk="1" hangingPunct="1">
              <a:buFont typeface="Calibri" panose="020F0502020204030204" pitchFamily="34" charset="0"/>
              <a:buChar char="-"/>
            </a:pPr>
            <a:r>
              <a:rPr lang="en-US" baseline="0" dirty="0" smtClean="0"/>
              <a:t>provide suitable fixtures and marked locations on tool boards to allow visual control and encourage neat and orderly arrangement</a:t>
            </a:r>
          </a:p>
          <a:p>
            <a:pPr marL="171450" indent="-171450" eaLnBrk="1" hangingPunct="1">
              <a:buFont typeface="Calibri" panose="020F0502020204030204" pitchFamily="34" charset="0"/>
              <a:buChar char="-"/>
            </a:pPr>
            <a:r>
              <a:rPr lang="en-US" baseline="0" dirty="0" smtClean="0"/>
              <a:t>insert into the SWP that tools are to be inspected prior to each use; any tool found damaged or worn out must be taken out of service</a:t>
            </a:r>
            <a:endParaRPr lang="en-GB" baseline="0" dirty="0" smtClean="0"/>
          </a:p>
          <a:p>
            <a:pPr eaLnBrk="1" hangingPunct="1"/>
            <a:endParaRPr lang="en-GB" dirty="0" smtClean="0"/>
          </a:p>
        </p:txBody>
      </p:sp>
      <p:sp>
        <p:nvSpPr>
          <p:cNvPr id="19460" name="Slide Number Placeholder 3"/>
          <p:cNvSpPr>
            <a:spLocks noGrp="1"/>
          </p:cNvSpPr>
          <p:nvPr>
            <p:ph type="sldNum" sz="quarter" idx="5"/>
          </p:nvPr>
        </p:nvSpPr>
        <p:spPr bwMode="auto">
          <a:noFill/>
          <a:ln>
            <a:miter lim="800000"/>
            <a:headEnd/>
            <a:tailEnd/>
          </a:ln>
        </p:spPr>
        <p:txBody>
          <a:bodyPr/>
          <a:lstStyle/>
          <a:p>
            <a:fld id="{2071BC1C-174E-4C9F-B808-95C5EECCFBF3}" type="slidenum">
              <a:rPr lang="en-GB"/>
              <a:pPr/>
              <a:t>25</a:t>
            </a:fld>
            <a:endParaRPr lang="en-GB"/>
          </a:p>
        </p:txBody>
      </p:sp>
    </p:spTree>
    <p:extLst>
      <p:ext uri="{BB962C8B-B14F-4D97-AF65-F5344CB8AC3E}">
        <p14:creationId xmlns:p14="http://schemas.microsoft.com/office/powerpoint/2010/main" val="19353078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a:normAutofit fontScale="77500" lnSpcReduction="20000"/>
          </a:bodyPr>
          <a:lstStyle/>
          <a:p>
            <a:pPr eaLnBrk="1" hangingPunct="1"/>
            <a:r>
              <a:rPr lang="en-GB" dirty="0" smtClean="0"/>
              <a:t>Trainer Notes:</a:t>
            </a:r>
          </a:p>
          <a:p>
            <a:pPr eaLnBrk="1" hangingPunct="1"/>
            <a:endParaRPr lang="en-GB" dirty="0" smtClean="0"/>
          </a:p>
          <a:p>
            <a:pPr eaLnBrk="1" hangingPunct="1"/>
            <a:r>
              <a:rPr lang="en-GB" dirty="0" smtClean="0"/>
              <a:t>Maintenance</a:t>
            </a:r>
          </a:p>
          <a:p>
            <a:pPr marL="171450" indent="-171450" eaLnBrk="1" hangingPunct="1">
              <a:buFont typeface="Calibri" panose="020F0502020204030204" pitchFamily="34" charset="0"/>
              <a:buChar char="-"/>
            </a:pPr>
            <a:r>
              <a:rPr lang="en-US" dirty="0" smtClean="0"/>
              <a:t>include in the housekeeping checklist the need to regularly inspect the condition of company premises</a:t>
            </a:r>
            <a:r>
              <a:rPr lang="en-US" baseline="0" dirty="0" smtClean="0"/>
              <a:t> </a:t>
            </a:r>
            <a:r>
              <a:rPr lang="en-US" dirty="0" smtClean="0"/>
              <a:t>(including windows, doors, floors,</a:t>
            </a:r>
            <a:r>
              <a:rPr lang="en-US" baseline="0" dirty="0" smtClean="0"/>
              <a:t> stairs, sanitary facilities, </a:t>
            </a:r>
            <a:r>
              <a:rPr lang="en-US" baseline="0" dirty="0" err="1" smtClean="0"/>
              <a:t>etc</a:t>
            </a:r>
            <a:r>
              <a:rPr lang="en-US" dirty="0" smtClean="0"/>
              <a:t>). </a:t>
            </a:r>
          </a:p>
          <a:p>
            <a:pPr marL="0" indent="0" eaLnBrk="1" hangingPunct="1">
              <a:buFont typeface="Calibri" panose="020F0502020204030204" pitchFamily="34" charset="0"/>
              <a:buNone/>
            </a:pPr>
            <a:r>
              <a:rPr lang="en-US" dirty="0" smtClean="0"/>
              <a:t>     Any item found broken, damaged or inoperable should be repaired or replaced as quickly as possible.</a:t>
            </a:r>
            <a:endParaRPr lang="en-GB" dirty="0" smtClean="0"/>
          </a:p>
          <a:p>
            <a:pPr marL="171450" indent="-171450" eaLnBrk="1" hangingPunct="1">
              <a:buFont typeface="Calibri" panose="020F0502020204030204" pitchFamily="34" charset="0"/>
              <a:buChar char="-"/>
            </a:pPr>
            <a:r>
              <a:rPr lang="en-US" dirty="0" smtClean="0"/>
              <a:t>put in place a preventive maintenance </a:t>
            </a:r>
            <a:r>
              <a:rPr lang="en-US" dirty="0" err="1" smtClean="0"/>
              <a:t>programme</a:t>
            </a:r>
            <a:r>
              <a:rPr lang="en-US" dirty="0" smtClean="0"/>
              <a:t> for the inspection, maintenance, upkeep and repair of tools, equipment and machines</a:t>
            </a:r>
          </a:p>
          <a:p>
            <a:pPr marL="171450" indent="-171450" eaLnBrk="1" hangingPunct="1">
              <a:buFont typeface="Calibri" panose="020F0502020204030204" pitchFamily="34" charset="0"/>
              <a:buChar char="-"/>
            </a:pPr>
            <a:r>
              <a:rPr lang="en-US" dirty="0" smtClean="0"/>
              <a:t>insert in the SWP the requirement for energy lock-out </a:t>
            </a:r>
            <a:r>
              <a:rPr lang="en-US" dirty="0" err="1" smtClean="0"/>
              <a:t>tagout</a:t>
            </a:r>
            <a:r>
              <a:rPr lang="en-US" dirty="0" smtClean="0"/>
              <a:t> (LOTO) to be carried out prior to equipment or machine servicing and maintenance</a:t>
            </a:r>
            <a:endParaRPr lang="en-GB" dirty="0" smtClean="0"/>
          </a:p>
          <a:p>
            <a:pPr eaLnBrk="1" hangingPunct="1"/>
            <a:endParaRPr lang="en-GB" dirty="0" smtClean="0"/>
          </a:p>
          <a:p>
            <a:pPr eaLnBrk="1" hangingPunct="1"/>
            <a:r>
              <a:rPr lang="en-GB" dirty="0" smtClean="0"/>
              <a:t>Dust</a:t>
            </a:r>
          </a:p>
          <a:p>
            <a:pPr marL="171450" indent="-171450" eaLnBrk="1" hangingPunct="1">
              <a:buFont typeface="Calibri" panose="020F0502020204030204" pitchFamily="34" charset="0"/>
              <a:buChar char="-"/>
            </a:pPr>
            <a:r>
              <a:rPr lang="en-US" dirty="0" smtClean="0"/>
              <a:t>vacuum or wet mop dusty floors (do not sweep); dampening a dusty floor prior to mopping will reduce the amount of airborne dust an employee might inhale</a:t>
            </a:r>
          </a:p>
          <a:p>
            <a:pPr marL="171450" indent="-171450" eaLnBrk="1" hangingPunct="1">
              <a:buFont typeface="Calibri" panose="020F0502020204030204" pitchFamily="34" charset="0"/>
              <a:buChar char="-"/>
            </a:pPr>
            <a:r>
              <a:rPr lang="en-US" dirty="0" smtClean="0"/>
              <a:t>limit dust spread</a:t>
            </a:r>
            <a:r>
              <a:rPr lang="en-US" baseline="0" dirty="0" smtClean="0"/>
              <a:t> by</a:t>
            </a:r>
            <a:r>
              <a:rPr lang="en-US" dirty="0" smtClean="0"/>
              <a:t> installing dust enclosures on every machine that generates dust</a:t>
            </a:r>
          </a:p>
          <a:p>
            <a:pPr marL="171450" indent="-171450" eaLnBrk="1" hangingPunct="1">
              <a:buFont typeface="Calibri" panose="020F0502020204030204" pitchFamily="34" charset="0"/>
              <a:buChar char="-"/>
            </a:pPr>
            <a:r>
              <a:rPr lang="en-US" dirty="0" smtClean="0"/>
              <a:t>carry out work under local exhaust ventilation (LEV) so that any dust generated can be captured at source</a:t>
            </a:r>
            <a:endParaRPr lang="en-GB" dirty="0" smtClean="0"/>
          </a:p>
          <a:p>
            <a:pPr eaLnBrk="1" hangingPunct="1"/>
            <a:endParaRPr lang="en-GB" dirty="0" smtClean="0"/>
          </a:p>
          <a:p>
            <a:pPr eaLnBrk="1" hangingPunct="1"/>
            <a:r>
              <a:rPr lang="en-GB" dirty="0" smtClean="0"/>
              <a:t>Spills</a:t>
            </a:r>
          </a:p>
          <a:p>
            <a:pPr marL="171450" indent="-171450" eaLnBrk="1" hangingPunct="1">
              <a:buFont typeface="Calibri" panose="020F0502020204030204" pitchFamily="34" charset="0"/>
              <a:buChar char="-"/>
            </a:pPr>
            <a:r>
              <a:rPr lang="en-US" dirty="0" smtClean="0"/>
              <a:t>check storage areas for spills and storage containers for leaks during daily housekeeping inspections</a:t>
            </a:r>
          </a:p>
          <a:p>
            <a:pPr marL="171450" indent="-171450" eaLnBrk="1" hangingPunct="1">
              <a:buFont typeface="Calibri" panose="020F0502020204030204" pitchFamily="34" charset="0"/>
              <a:buChar char="-"/>
            </a:pPr>
            <a:r>
              <a:rPr lang="en-US" dirty="0" smtClean="0"/>
              <a:t>obtain a spill kit and use proper absorbent materials &amp; cleaning agents</a:t>
            </a:r>
            <a:r>
              <a:rPr lang="en-US" baseline="0" dirty="0" smtClean="0"/>
              <a:t> w</a:t>
            </a:r>
            <a:r>
              <a:rPr lang="en-US" dirty="0" smtClean="0"/>
              <a:t>hen cleaning a spill;</a:t>
            </a:r>
            <a:r>
              <a:rPr lang="en-US" baseline="0" dirty="0" smtClean="0"/>
              <a:t> safely dispose all </a:t>
            </a:r>
            <a:r>
              <a:rPr lang="en-SG" sz="1200" b="0" i="0" u="none" strike="noStrike" kern="1200" baseline="0" dirty="0" smtClean="0">
                <a:solidFill>
                  <a:schemeClr val="tx1"/>
                </a:solidFill>
                <a:latin typeface="+mn-lt"/>
                <a:ea typeface="+mn-ea"/>
                <a:cs typeface="+mn-cs"/>
              </a:rPr>
              <a:t>contaminated cleaning materials</a:t>
            </a:r>
          </a:p>
          <a:p>
            <a:pPr marL="171450" indent="-171450" eaLnBrk="1" hangingPunct="1">
              <a:buFont typeface="Calibri" panose="020F0502020204030204" pitchFamily="34" charset="0"/>
              <a:buChar char="-"/>
            </a:pPr>
            <a:r>
              <a:rPr lang="en-GB" dirty="0" smtClean="0"/>
              <a:t>use secondary containment (e.g. a drip tray or by locating a storage cluster within a dike) as a strategy to prevent and control spills</a:t>
            </a:r>
          </a:p>
          <a:p>
            <a:pPr eaLnBrk="1" hangingPunct="1"/>
            <a:endParaRPr lang="en-GB" dirty="0" smtClean="0"/>
          </a:p>
          <a:p>
            <a:pPr eaLnBrk="1" hangingPunct="1"/>
            <a:r>
              <a:rPr lang="en-GB" dirty="0" smtClean="0"/>
              <a:t>Waste</a:t>
            </a:r>
          </a:p>
          <a:p>
            <a:pPr marL="171450" indent="-171450" eaLnBrk="1" hangingPunct="1">
              <a:buFont typeface="Calibri" panose="020F0502020204030204" pitchFamily="34" charset="0"/>
              <a:buChar char="-"/>
            </a:pPr>
            <a:r>
              <a:rPr lang="en-US" dirty="0" smtClean="0"/>
              <a:t>clearly label all waste receptacles</a:t>
            </a:r>
            <a:r>
              <a:rPr lang="en-US" baseline="0" dirty="0" smtClean="0"/>
              <a:t> to facilitate easy segregation </a:t>
            </a:r>
            <a:r>
              <a:rPr lang="en-US" dirty="0" smtClean="0"/>
              <a:t>e.g. general waste, recyclable waste, hazardous waste</a:t>
            </a:r>
          </a:p>
          <a:p>
            <a:pPr marL="171450" indent="-171450" eaLnBrk="1" hangingPunct="1">
              <a:buFont typeface="Calibri" panose="020F0502020204030204" pitchFamily="34" charset="0"/>
              <a:buChar char="-"/>
            </a:pPr>
            <a:r>
              <a:rPr lang="en-US" dirty="0" smtClean="0"/>
              <a:t>locate waste receptacles near work areas where the waste is being generated to encourage proper waste disposal</a:t>
            </a:r>
          </a:p>
          <a:p>
            <a:pPr marL="171450" indent="-171450" eaLnBrk="1" hangingPunct="1">
              <a:buFont typeface="Calibri" panose="020F0502020204030204" pitchFamily="34" charset="0"/>
              <a:buChar char="-"/>
            </a:pPr>
            <a:r>
              <a:rPr lang="en-US" dirty="0" smtClean="0"/>
              <a:t>arrange for regular bulk waste collection (by the general waste collector, recycling company and/ or toxic waste collector) to prevent the accumulation of waste on company premises</a:t>
            </a:r>
            <a:endParaRPr lang="en-GB" dirty="0" smtClean="0"/>
          </a:p>
        </p:txBody>
      </p:sp>
      <p:sp>
        <p:nvSpPr>
          <p:cNvPr id="19460" name="Slide Number Placeholder 3"/>
          <p:cNvSpPr>
            <a:spLocks noGrp="1"/>
          </p:cNvSpPr>
          <p:nvPr>
            <p:ph type="sldNum" sz="quarter" idx="5"/>
          </p:nvPr>
        </p:nvSpPr>
        <p:spPr bwMode="auto">
          <a:noFill/>
          <a:ln>
            <a:miter lim="800000"/>
            <a:headEnd/>
            <a:tailEnd/>
          </a:ln>
        </p:spPr>
        <p:txBody>
          <a:bodyPr/>
          <a:lstStyle/>
          <a:p>
            <a:fld id="{2071BC1C-174E-4C9F-B808-95C5EECCFBF3}" type="slidenum">
              <a:rPr lang="en-GB"/>
              <a:pPr/>
              <a:t>26</a:t>
            </a:fld>
            <a:endParaRPr lang="en-GB"/>
          </a:p>
        </p:txBody>
      </p:sp>
    </p:spTree>
    <p:extLst>
      <p:ext uri="{BB962C8B-B14F-4D97-AF65-F5344CB8AC3E}">
        <p14:creationId xmlns:p14="http://schemas.microsoft.com/office/powerpoint/2010/main" val="35903576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Trainer Notes:</a:t>
            </a:r>
          </a:p>
          <a:p>
            <a:endParaRPr lang="en-GB" baseline="0" dirty="0" smtClean="0"/>
          </a:p>
          <a:p>
            <a:r>
              <a:rPr lang="en-GB" baseline="0" dirty="0" smtClean="0"/>
              <a:t>Next, we have good housekeeping examples from various industry sectors – so that we can </a:t>
            </a:r>
          </a:p>
          <a:p>
            <a:r>
              <a:rPr lang="en-GB" baseline="0" dirty="0" smtClean="0"/>
              <a:t>(</a:t>
            </a:r>
            <a:r>
              <a:rPr lang="en-GB" baseline="0" dirty="0" err="1" smtClean="0"/>
              <a:t>i</a:t>
            </a:r>
            <a:r>
              <a:rPr lang="en-GB" baseline="0" dirty="0" smtClean="0"/>
              <a:t>)  see how housekeeping is practiced in different settings, and </a:t>
            </a:r>
          </a:p>
          <a:p>
            <a:r>
              <a:rPr lang="en-GB" baseline="0" dirty="0" smtClean="0"/>
              <a:t>(ii) brainstorm for more housekeeping ideas that we can apply to our respective work areas. </a:t>
            </a:r>
          </a:p>
        </p:txBody>
      </p:sp>
      <p:sp>
        <p:nvSpPr>
          <p:cNvPr id="4" name="Slide Number Placeholder 3"/>
          <p:cNvSpPr>
            <a:spLocks noGrp="1"/>
          </p:cNvSpPr>
          <p:nvPr>
            <p:ph type="sldNum" sz="quarter" idx="10"/>
          </p:nvPr>
        </p:nvSpPr>
        <p:spPr/>
        <p:txBody>
          <a:bodyPr/>
          <a:lstStyle/>
          <a:p>
            <a:pPr>
              <a:defRPr/>
            </a:pPr>
            <a:fld id="{40C345C1-964E-48FF-9F3F-07A596FC459E}" type="slidenum">
              <a:rPr lang="en-GB" smtClean="0"/>
              <a:pPr>
                <a:defRPr/>
              </a:pPr>
              <a:t>27</a:t>
            </a:fld>
            <a:endParaRPr lang="en-GB" dirty="0"/>
          </a:p>
        </p:txBody>
      </p:sp>
    </p:spTree>
    <p:extLst>
      <p:ext uri="{BB962C8B-B14F-4D97-AF65-F5344CB8AC3E}">
        <p14:creationId xmlns:p14="http://schemas.microsoft.com/office/powerpoint/2010/main" val="29900885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a:lstStyle/>
          <a:p>
            <a:pPr eaLnBrk="1" hangingPunct="1"/>
            <a:r>
              <a:rPr lang="en-GB" dirty="0" smtClean="0"/>
              <a:t>Trainer Notes:</a:t>
            </a:r>
          </a:p>
          <a:p>
            <a:pPr eaLnBrk="1" hangingPunct="1"/>
            <a:endParaRPr lang="en-GB" dirty="0" smtClean="0"/>
          </a:p>
          <a:p>
            <a:pPr eaLnBrk="1" hangingPunct="1"/>
            <a:r>
              <a:rPr lang="en-GB" u="sng" dirty="0" smtClean="0"/>
              <a:t>Recall</a:t>
            </a:r>
            <a:r>
              <a:rPr lang="en-GB" dirty="0" smtClean="0"/>
              <a:t>:-</a:t>
            </a:r>
          </a:p>
          <a:p>
            <a:pPr eaLnBrk="1" hangingPunct="1"/>
            <a:r>
              <a:rPr lang="en-US" dirty="0" smtClean="0"/>
              <a:t>Workplace Housekeeping: “Activities undertaken to create or maintain a tidy, clean, orderly and safe working environment.”</a:t>
            </a:r>
          </a:p>
          <a:p>
            <a:pPr eaLnBrk="1" hangingPunct="1"/>
            <a:endParaRPr lang="en-US" dirty="0" smtClean="0"/>
          </a:p>
          <a:p>
            <a:pPr eaLnBrk="1" hangingPunct="1"/>
            <a:r>
              <a:rPr lang="en-US" dirty="0" smtClean="0"/>
              <a:t>Refer</a:t>
            </a:r>
            <a:r>
              <a:rPr lang="en-US" baseline="0" dirty="0" smtClean="0"/>
              <a:t> audience to above c</a:t>
            </a:r>
            <a:r>
              <a:rPr lang="en-US" dirty="0" smtClean="0"/>
              <a:t>onstruction sector examples:</a:t>
            </a:r>
          </a:p>
          <a:p>
            <a:pPr marL="171450" indent="-171450" eaLnBrk="1" hangingPunct="1">
              <a:buFontTx/>
              <a:buChar char="-"/>
            </a:pPr>
            <a:r>
              <a:rPr lang="en-US" dirty="0" smtClean="0"/>
              <a:t>pathway unobstructed;</a:t>
            </a:r>
            <a:r>
              <a:rPr lang="en-US" baseline="0" dirty="0" smtClean="0"/>
              <a:t> sufficient space for pedestrian and forklift access</a:t>
            </a:r>
          </a:p>
          <a:p>
            <a:pPr marL="171450" indent="-171450" eaLnBrk="1" hangingPunct="1">
              <a:buFontTx/>
              <a:buChar char="-"/>
            </a:pPr>
            <a:r>
              <a:rPr lang="en-US" dirty="0" smtClean="0"/>
              <a:t>construction materials </a:t>
            </a:r>
            <a:r>
              <a:rPr lang="en-US" dirty="0" err="1" smtClean="0"/>
              <a:t>organised</a:t>
            </a:r>
            <a:r>
              <a:rPr lang="en-US" baseline="0" dirty="0" smtClean="0"/>
              <a:t> for easy &amp; quick retrieval/ redeployment</a:t>
            </a:r>
            <a:endParaRPr lang="en-US" dirty="0" smtClean="0"/>
          </a:p>
          <a:p>
            <a:pPr eaLnBrk="1" hangingPunct="1"/>
            <a:endParaRPr lang="en-GB" dirty="0" smtClean="0"/>
          </a:p>
        </p:txBody>
      </p:sp>
      <p:sp>
        <p:nvSpPr>
          <p:cNvPr id="19460" name="Slide Number Placeholder 3"/>
          <p:cNvSpPr>
            <a:spLocks noGrp="1"/>
          </p:cNvSpPr>
          <p:nvPr>
            <p:ph type="sldNum" sz="quarter" idx="5"/>
          </p:nvPr>
        </p:nvSpPr>
        <p:spPr bwMode="auto">
          <a:noFill/>
          <a:ln>
            <a:miter lim="800000"/>
            <a:headEnd/>
            <a:tailEnd/>
          </a:ln>
        </p:spPr>
        <p:txBody>
          <a:bodyPr/>
          <a:lstStyle/>
          <a:p>
            <a:fld id="{2071BC1C-174E-4C9F-B808-95C5EECCFBF3}" type="slidenum">
              <a:rPr lang="en-GB"/>
              <a:pPr/>
              <a:t>28</a:t>
            </a:fld>
            <a:endParaRPr lang="en-GB"/>
          </a:p>
        </p:txBody>
      </p:sp>
    </p:spTree>
    <p:extLst>
      <p:ext uri="{BB962C8B-B14F-4D97-AF65-F5344CB8AC3E}">
        <p14:creationId xmlns:p14="http://schemas.microsoft.com/office/powerpoint/2010/main" val="17765281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a:lstStyle/>
          <a:p>
            <a:pPr eaLnBrk="1" hangingPunct="1"/>
            <a:r>
              <a:rPr lang="en-GB" dirty="0" smtClean="0"/>
              <a:t>Trainer Notes:</a:t>
            </a:r>
          </a:p>
          <a:p>
            <a:pPr eaLnBrk="1" hangingPunct="1"/>
            <a:endParaRPr lang="en-GB" dirty="0" smtClean="0"/>
          </a:p>
          <a:p>
            <a:pPr eaLnBrk="1" hangingPunct="1"/>
            <a:r>
              <a:rPr lang="en-US" dirty="0" smtClean="0"/>
              <a:t>“Tidy, clean, orderly &amp; safe.”</a:t>
            </a:r>
          </a:p>
          <a:p>
            <a:pPr eaLnBrk="1" hangingPunct="1"/>
            <a:endParaRPr lang="en-US" dirty="0" smtClean="0"/>
          </a:p>
          <a:p>
            <a:pPr eaLnBrk="1" hangingPunct="1"/>
            <a:r>
              <a:rPr lang="en-US" dirty="0" smtClean="0"/>
              <a:t>Refer</a:t>
            </a:r>
            <a:r>
              <a:rPr lang="en-US" baseline="0" dirty="0" smtClean="0"/>
              <a:t> audience to above m</a:t>
            </a:r>
            <a:r>
              <a:rPr lang="en-US" dirty="0" smtClean="0"/>
              <a:t>arine industry examples:</a:t>
            </a:r>
          </a:p>
          <a:p>
            <a:pPr marL="171450" indent="-171450" eaLnBrk="1" hangingPunct="1">
              <a:buFontTx/>
              <a:buChar char="-"/>
            </a:pPr>
            <a:r>
              <a:rPr lang="en-US" dirty="0" smtClean="0"/>
              <a:t>storage area demarcation</a:t>
            </a:r>
          </a:p>
          <a:p>
            <a:pPr marL="171450" indent="-171450" eaLnBrk="1" hangingPunct="1">
              <a:buFontTx/>
              <a:buChar char="-"/>
            </a:pPr>
            <a:r>
              <a:rPr lang="en-US" dirty="0" smtClean="0"/>
              <a:t>waste segregation; labelling</a:t>
            </a:r>
          </a:p>
          <a:p>
            <a:pPr marL="171450" indent="-171450" eaLnBrk="1" hangingPunct="1">
              <a:buFontTx/>
              <a:buChar char="-"/>
            </a:pPr>
            <a:r>
              <a:rPr lang="en-US" dirty="0" smtClean="0"/>
              <a:t>demarcated walkway</a:t>
            </a:r>
          </a:p>
          <a:p>
            <a:pPr marL="171450" indent="-171450" eaLnBrk="1" hangingPunct="1">
              <a:buFontTx/>
              <a:buChar char="-"/>
            </a:pPr>
            <a:r>
              <a:rPr lang="en-US" dirty="0" smtClean="0"/>
              <a:t>segregation of hoses; by </a:t>
            </a:r>
            <a:r>
              <a:rPr lang="en-US" dirty="0" err="1" smtClean="0"/>
              <a:t>colour</a:t>
            </a:r>
            <a:endParaRPr lang="en-US" dirty="0" smtClean="0"/>
          </a:p>
        </p:txBody>
      </p:sp>
      <p:sp>
        <p:nvSpPr>
          <p:cNvPr id="19460" name="Slide Number Placeholder 3"/>
          <p:cNvSpPr>
            <a:spLocks noGrp="1"/>
          </p:cNvSpPr>
          <p:nvPr>
            <p:ph type="sldNum" sz="quarter" idx="5"/>
          </p:nvPr>
        </p:nvSpPr>
        <p:spPr bwMode="auto">
          <a:noFill/>
          <a:ln>
            <a:miter lim="800000"/>
            <a:headEnd/>
            <a:tailEnd/>
          </a:ln>
        </p:spPr>
        <p:txBody>
          <a:bodyPr/>
          <a:lstStyle/>
          <a:p>
            <a:fld id="{2071BC1C-174E-4C9F-B808-95C5EECCFBF3}" type="slidenum">
              <a:rPr lang="en-GB"/>
              <a:pPr/>
              <a:t>29</a:t>
            </a:fld>
            <a:endParaRPr lang="en-GB"/>
          </a:p>
        </p:txBody>
      </p:sp>
    </p:spTree>
    <p:extLst>
      <p:ext uri="{BB962C8B-B14F-4D97-AF65-F5344CB8AC3E}">
        <p14:creationId xmlns:p14="http://schemas.microsoft.com/office/powerpoint/2010/main" val="460501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SG" dirty="0" smtClean="0"/>
              <a:t>Trainer Notes:</a:t>
            </a:r>
          </a:p>
          <a:p>
            <a:endParaRPr lang="en-SG" dirty="0" smtClean="0"/>
          </a:p>
          <a:p>
            <a:pPr>
              <a:buFont typeface="Arial" pitchFamily="34" charset="0"/>
              <a:buNone/>
            </a:pPr>
            <a:r>
              <a:rPr lang="en-SG" dirty="0" smtClean="0"/>
              <a:t>This </a:t>
            </a:r>
            <a:r>
              <a:rPr lang="en-SG" baseline="0" dirty="0" smtClean="0"/>
              <a:t>set of slides (as is) is expected to require a minimum of 60 minutes to complete.</a:t>
            </a:r>
            <a:endParaRPr lang="en-SG" dirty="0" smtClean="0"/>
          </a:p>
          <a:p>
            <a:pPr>
              <a:buFont typeface="Arial" pitchFamily="34" charset="0"/>
              <a:buNone/>
            </a:pPr>
            <a:endParaRPr lang="en-SG" dirty="0" smtClean="0"/>
          </a:p>
          <a:p>
            <a:pPr>
              <a:buFont typeface="Arial" pitchFamily="34" charset="0"/>
              <a:buNone/>
            </a:pPr>
            <a:r>
              <a:rPr lang="en-SG" dirty="0" smtClean="0"/>
              <a:t>Customise the slides </a:t>
            </a:r>
            <a:r>
              <a:rPr lang="en-SG" baseline="0" dirty="0" smtClean="0"/>
              <a:t>according to your needs and adjust the time required as appropriate.</a:t>
            </a:r>
          </a:p>
          <a:p>
            <a:pPr>
              <a:buFont typeface="Arial" pitchFamily="34" charset="0"/>
              <a:buNone/>
            </a:pPr>
            <a:r>
              <a:rPr lang="en-SG" baseline="0" dirty="0" smtClean="0"/>
              <a:t>- select topics that are relevant to your company operations and delete all that are irrelevant</a:t>
            </a:r>
          </a:p>
          <a:p>
            <a:pPr>
              <a:buFont typeface="Arial" pitchFamily="34" charset="0"/>
              <a:buNone/>
            </a:pPr>
            <a:r>
              <a:rPr lang="en-SG" baseline="0" dirty="0" smtClean="0"/>
              <a:t>- insert additional topics and/ or company specific examples as required</a:t>
            </a:r>
          </a:p>
          <a:p>
            <a:pPr>
              <a:buFont typeface="Arial" pitchFamily="34" charset="0"/>
              <a:buNone/>
            </a:pPr>
            <a:endParaRPr lang="en-SG" dirty="0" smtClean="0"/>
          </a:p>
          <a:p>
            <a:pPr>
              <a:buFont typeface="Arial" pitchFamily="34" charset="0"/>
              <a:buNone/>
            </a:pPr>
            <a:r>
              <a:rPr lang="en-SG" dirty="0" smtClean="0"/>
              <a:t>The</a:t>
            </a:r>
            <a:r>
              <a:rPr lang="en-SG" baseline="0" dirty="0" smtClean="0"/>
              <a:t> workplace housekeeping strategies/ ideas featured are based on common practices employed across industries. </a:t>
            </a:r>
          </a:p>
          <a:p>
            <a:pPr>
              <a:buFont typeface="Arial" pitchFamily="34" charset="0"/>
              <a:buNone/>
            </a:pPr>
            <a:endParaRPr lang="en-SG" baseline="0" dirty="0" smtClean="0"/>
          </a:p>
          <a:p>
            <a:pPr>
              <a:buFont typeface="Arial" pitchFamily="34" charset="0"/>
              <a:buNone/>
            </a:pPr>
            <a:r>
              <a:rPr lang="en-SG" baseline="0" dirty="0" smtClean="0"/>
              <a:t>If your company has requirements stricter than those featured in this set of slides, adjust the slides to include your company requirements. </a:t>
            </a:r>
            <a:endParaRPr lang="en-GB" dirty="0"/>
          </a:p>
        </p:txBody>
      </p:sp>
      <p:sp>
        <p:nvSpPr>
          <p:cNvPr id="4" name="Slide Number Placeholder 3"/>
          <p:cNvSpPr>
            <a:spLocks noGrp="1"/>
          </p:cNvSpPr>
          <p:nvPr>
            <p:ph type="sldNum" sz="quarter" idx="10"/>
          </p:nvPr>
        </p:nvSpPr>
        <p:spPr/>
        <p:txBody>
          <a:bodyPr/>
          <a:lstStyle/>
          <a:p>
            <a:pPr>
              <a:defRPr/>
            </a:pPr>
            <a:fld id="{40C345C1-964E-48FF-9F3F-07A596FC459E}" type="slidenum">
              <a:rPr lang="en-GB" smtClean="0"/>
              <a:pPr>
                <a:defRPr/>
              </a:pPr>
              <a:t>3</a:t>
            </a:fld>
            <a:endParaRPr lang="en-GB" dirty="0"/>
          </a:p>
        </p:txBody>
      </p:sp>
    </p:spTree>
    <p:extLst>
      <p:ext uri="{BB962C8B-B14F-4D97-AF65-F5344CB8AC3E}">
        <p14:creationId xmlns:p14="http://schemas.microsoft.com/office/powerpoint/2010/main" val="4485885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a:lstStyle/>
          <a:p>
            <a:pPr eaLnBrk="1" hangingPunct="1"/>
            <a:r>
              <a:rPr lang="en-GB" dirty="0" smtClean="0"/>
              <a:t>Trainer Notes:</a:t>
            </a:r>
          </a:p>
          <a:p>
            <a:pPr eaLnBrk="1" hangingPunct="1"/>
            <a:endParaRPr lang="en-GB" dirty="0" smtClean="0"/>
          </a:p>
          <a:p>
            <a:pPr eaLnBrk="1" hangingPunct="1"/>
            <a:r>
              <a:rPr lang="en-US" dirty="0" smtClean="0"/>
              <a:t>“Tidy, clean, orderly &amp; safe.”</a:t>
            </a:r>
          </a:p>
          <a:p>
            <a:pPr eaLnBrk="1" hangingPunct="1"/>
            <a:endParaRPr lang="en-US" dirty="0" smtClean="0"/>
          </a:p>
          <a:p>
            <a:pPr eaLnBrk="1" hangingPunct="1"/>
            <a:r>
              <a:rPr lang="en-US" dirty="0" smtClean="0"/>
              <a:t>Refer</a:t>
            </a:r>
            <a:r>
              <a:rPr lang="en-US" baseline="0" dirty="0" smtClean="0"/>
              <a:t> audience to above m</a:t>
            </a:r>
            <a:r>
              <a:rPr lang="en-US" dirty="0" smtClean="0"/>
              <a:t>arine industry examples:</a:t>
            </a:r>
          </a:p>
          <a:p>
            <a:pPr marL="171450" indent="-171450" eaLnBrk="1" hangingPunct="1">
              <a:buFontTx/>
              <a:buChar char="-"/>
            </a:pPr>
            <a:r>
              <a:rPr lang="en-US" dirty="0" smtClean="0"/>
              <a:t>fencing</a:t>
            </a:r>
            <a:r>
              <a:rPr lang="en-US" baseline="0" dirty="0" smtClean="0"/>
              <a:t> to prevent unauthorized entry</a:t>
            </a:r>
          </a:p>
          <a:p>
            <a:pPr marL="171450" indent="-171450" eaLnBrk="1" hangingPunct="1">
              <a:buFontTx/>
              <a:buChar char="-"/>
            </a:pPr>
            <a:r>
              <a:rPr lang="en-US" baseline="0" dirty="0" smtClean="0"/>
              <a:t>demarcated walkway free from obstruction</a:t>
            </a:r>
            <a:endParaRPr lang="en-US" dirty="0" smtClean="0"/>
          </a:p>
        </p:txBody>
      </p:sp>
      <p:sp>
        <p:nvSpPr>
          <p:cNvPr id="19460" name="Slide Number Placeholder 3"/>
          <p:cNvSpPr>
            <a:spLocks noGrp="1"/>
          </p:cNvSpPr>
          <p:nvPr>
            <p:ph type="sldNum" sz="quarter" idx="5"/>
          </p:nvPr>
        </p:nvSpPr>
        <p:spPr bwMode="auto">
          <a:noFill/>
          <a:ln>
            <a:miter lim="800000"/>
            <a:headEnd/>
            <a:tailEnd/>
          </a:ln>
        </p:spPr>
        <p:txBody>
          <a:bodyPr/>
          <a:lstStyle/>
          <a:p>
            <a:fld id="{2071BC1C-174E-4C9F-B808-95C5EECCFBF3}" type="slidenum">
              <a:rPr lang="en-GB"/>
              <a:pPr/>
              <a:t>30</a:t>
            </a:fld>
            <a:endParaRPr lang="en-GB"/>
          </a:p>
        </p:txBody>
      </p:sp>
    </p:spTree>
    <p:extLst>
      <p:ext uri="{BB962C8B-B14F-4D97-AF65-F5344CB8AC3E}">
        <p14:creationId xmlns:p14="http://schemas.microsoft.com/office/powerpoint/2010/main" val="32631978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a:lstStyle/>
          <a:p>
            <a:pPr eaLnBrk="1" hangingPunct="1"/>
            <a:r>
              <a:rPr lang="en-GB" dirty="0" smtClean="0"/>
              <a:t>Trainer Notes:</a:t>
            </a:r>
          </a:p>
          <a:p>
            <a:pPr eaLnBrk="1" hangingPunct="1"/>
            <a:endParaRPr lang="en-GB" dirty="0" smtClean="0"/>
          </a:p>
          <a:p>
            <a:pPr eaLnBrk="1" hangingPunct="1"/>
            <a:r>
              <a:rPr lang="en-US" dirty="0" smtClean="0"/>
              <a:t>“Tidy, clean, orderly &amp; safe.”</a:t>
            </a:r>
          </a:p>
          <a:p>
            <a:pPr eaLnBrk="1" hangingPunct="1"/>
            <a:endParaRPr lang="en-US" dirty="0" smtClean="0"/>
          </a:p>
          <a:p>
            <a:pPr eaLnBrk="1" hangingPunct="1"/>
            <a:r>
              <a:rPr lang="en-US" dirty="0" smtClean="0"/>
              <a:t>Refer</a:t>
            </a:r>
            <a:r>
              <a:rPr lang="en-US" baseline="0" dirty="0" smtClean="0"/>
              <a:t> audience to above metalworking </a:t>
            </a:r>
            <a:r>
              <a:rPr lang="en-US" dirty="0" smtClean="0"/>
              <a:t>industry examples:</a:t>
            </a:r>
          </a:p>
          <a:p>
            <a:pPr marL="171450" indent="-171450" eaLnBrk="1" hangingPunct="1">
              <a:buFontTx/>
              <a:buChar char="-"/>
            </a:pPr>
            <a:r>
              <a:rPr lang="en-US" dirty="0" smtClean="0"/>
              <a:t>use of </a:t>
            </a:r>
            <a:r>
              <a:rPr lang="en-US" baseline="0" dirty="0" smtClean="0"/>
              <a:t>advanced storage solutions for space optimization and efficient retrieval:</a:t>
            </a:r>
          </a:p>
          <a:p>
            <a:pPr marL="457200" lvl="1" indent="0" eaLnBrk="1" hangingPunct="1">
              <a:buFontTx/>
              <a:buNone/>
            </a:pPr>
            <a:r>
              <a:rPr lang="en-GB" baseline="0" dirty="0" smtClean="0"/>
              <a:t>Horizontal push-back sliding racks for large items retrieved based on Last In First Out (LIFO)</a:t>
            </a:r>
          </a:p>
          <a:p>
            <a:pPr marL="457200" lvl="1" indent="0" eaLnBrk="1" hangingPunct="1">
              <a:buFontTx/>
              <a:buNone/>
            </a:pPr>
            <a:r>
              <a:rPr lang="en-GB" baseline="0" dirty="0" smtClean="0"/>
              <a:t>Vertical carousel storage system for small items retrieved via computer access</a:t>
            </a:r>
            <a:endParaRPr lang="en-US" baseline="0" dirty="0" smtClean="0"/>
          </a:p>
        </p:txBody>
      </p:sp>
      <p:sp>
        <p:nvSpPr>
          <p:cNvPr id="19460" name="Slide Number Placeholder 3"/>
          <p:cNvSpPr>
            <a:spLocks noGrp="1"/>
          </p:cNvSpPr>
          <p:nvPr>
            <p:ph type="sldNum" sz="quarter" idx="5"/>
          </p:nvPr>
        </p:nvSpPr>
        <p:spPr bwMode="auto">
          <a:noFill/>
          <a:ln>
            <a:miter lim="800000"/>
            <a:headEnd/>
            <a:tailEnd/>
          </a:ln>
        </p:spPr>
        <p:txBody>
          <a:bodyPr/>
          <a:lstStyle/>
          <a:p>
            <a:fld id="{2071BC1C-174E-4C9F-B808-95C5EECCFBF3}" type="slidenum">
              <a:rPr lang="en-GB"/>
              <a:pPr/>
              <a:t>31</a:t>
            </a:fld>
            <a:endParaRPr lang="en-GB"/>
          </a:p>
        </p:txBody>
      </p:sp>
    </p:spTree>
    <p:extLst>
      <p:ext uri="{BB962C8B-B14F-4D97-AF65-F5344CB8AC3E}">
        <p14:creationId xmlns:p14="http://schemas.microsoft.com/office/powerpoint/2010/main" val="15936382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a:lstStyle/>
          <a:p>
            <a:pPr eaLnBrk="1" hangingPunct="1"/>
            <a:r>
              <a:rPr lang="en-GB" dirty="0" smtClean="0"/>
              <a:t>Trainer Notes:</a:t>
            </a:r>
          </a:p>
          <a:p>
            <a:pPr eaLnBrk="1" hangingPunct="1"/>
            <a:endParaRPr lang="en-GB" dirty="0" smtClean="0"/>
          </a:p>
          <a:p>
            <a:pPr eaLnBrk="1" hangingPunct="1"/>
            <a:r>
              <a:rPr lang="en-US" dirty="0" smtClean="0"/>
              <a:t>“Tidy, clean, orderly &amp; safe.”</a:t>
            </a:r>
          </a:p>
          <a:p>
            <a:pPr eaLnBrk="1" hangingPunct="1"/>
            <a:endParaRPr lang="en-US" dirty="0" smtClean="0"/>
          </a:p>
          <a:p>
            <a:pPr eaLnBrk="1" hangingPunct="1"/>
            <a:r>
              <a:rPr lang="en-US" dirty="0" smtClean="0"/>
              <a:t>Refer</a:t>
            </a:r>
            <a:r>
              <a:rPr lang="en-US" baseline="0" dirty="0" smtClean="0"/>
              <a:t> audience to above woodworking </a:t>
            </a:r>
            <a:r>
              <a:rPr lang="en-US" dirty="0" smtClean="0"/>
              <a:t>industry examples:</a:t>
            </a:r>
          </a:p>
          <a:p>
            <a:pPr marL="171450" indent="-171450" eaLnBrk="1" hangingPunct="1">
              <a:buFontTx/>
              <a:buChar char="-"/>
            </a:pPr>
            <a:r>
              <a:rPr lang="en-US" dirty="0" smtClean="0"/>
              <a:t>sufficient</a:t>
            </a:r>
            <a:r>
              <a:rPr lang="en-US" baseline="0" dirty="0" smtClean="0"/>
              <a:t> space between work benches</a:t>
            </a:r>
          </a:p>
          <a:p>
            <a:pPr marL="171450" indent="-171450" eaLnBrk="1" hangingPunct="1">
              <a:buFontTx/>
              <a:buChar char="-"/>
            </a:pPr>
            <a:r>
              <a:rPr lang="en-GB" dirty="0" smtClean="0"/>
              <a:t>floors kept free from wood dust at all times</a:t>
            </a:r>
          </a:p>
          <a:p>
            <a:pPr marL="171450" indent="-171450" eaLnBrk="1" hangingPunct="1">
              <a:buFontTx/>
              <a:buChar char="-"/>
            </a:pPr>
            <a:r>
              <a:rPr lang="en-GB" dirty="0" smtClean="0"/>
              <a:t>energy</a:t>
            </a:r>
            <a:r>
              <a:rPr lang="en-GB" baseline="0" dirty="0" smtClean="0"/>
              <a:t> sources available from above (electrical power socket- fixed, pneumatic air hose reel - retractable) </a:t>
            </a:r>
          </a:p>
          <a:p>
            <a:pPr marL="171450" indent="-171450" eaLnBrk="1" hangingPunct="1">
              <a:buFontTx/>
              <a:buChar char="-"/>
            </a:pPr>
            <a:r>
              <a:rPr lang="en-GB" baseline="0" dirty="0" smtClean="0"/>
              <a:t>designated location for each tool in the tool drawers (fast retrieval, visual control - ensure no tool is missing)</a:t>
            </a:r>
            <a:endParaRPr lang="en-GB" dirty="0" smtClean="0"/>
          </a:p>
        </p:txBody>
      </p:sp>
      <p:sp>
        <p:nvSpPr>
          <p:cNvPr id="19460" name="Slide Number Placeholder 3"/>
          <p:cNvSpPr>
            <a:spLocks noGrp="1"/>
          </p:cNvSpPr>
          <p:nvPr>
            <p:ph type="sldNum" sz="quarter" idx="5"/>
          </p:nvPr>
        </p:nvSpPr>
        <p:spPr bwMode="auto">
          <a:noFill/>
          <a:ln>
            <a:miter lim="800000"/>
            <a:headEnd/>
            <a:tailEnd/>
          </a:ln>
        </p:spPr>
        <p:txBody>
          <a:bodyPr/>
          <a:lstStyle/>
          <a:p>
            <a:fld id="{2071BC1C-174E-4C9F-B808-95C5EECCFBF3}" type="slidenum">
              <a:rPr lang="en-GB"/>
              <a:pPr/>
              <a:t>32</a:t>
            </a:fld>
            <a:endParaRPr lang="en-GB"/>
          </a:p>
        </p:txBody>
      </p:sp>
    </p:spTree>
    <p:extLst>
      <p:ext uri="{BB962C8B-B14F-4D97-AF65-F5344CB8AC3E}">
        <p14:creationId xmlns:p14="http://schemas.microsoft.com/office/powerpoint/2010/main" val="26371896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a:lstStyle/>
          <a:p>
            <a:pPr eaLnBrk="1" hangingPunct="1"/>
            <a:r>
              <a:rPr lang="en-GB" dirty="0" smtClean="0"/>
              <a:t>Trainer Notes:</a:t>
            </a:r>
          </a:p>
          <a:p>
            <a:pPr eaLnBrk="1" hangingPunct="1"/>
            <a:endParaRPr lang="en-GB" dirty="0" smtClean="0"/>
          </a:p>
          <a:p>
            <a:pPr eaLnBrk="1" hangingPunct="1"/>
            <a:r>
              <a:rPr lang="en-US" dirty="0" smtClean="0"/>
              <a:t>“Tidy, clean, orderly &amp; safe.”</a:t>
            </a:r>
          </a:p>
          <a:p>
            <a:pPr eaLnBrk="1" hangingPunct="1"/>
            <a:endParaRPr lang="en-US" dirty="0" smtClean="0"/>
          </a:p>
          <a:p>
            <a:pPr eaLnBrk="1" hangingPunct="1"/>
            <a:r>
              <a:rPr lang="en-US" dirty="0" smtClean="0"/>
              <a:t>Refer</a:t>
            </a:r>
            <a:r>
              <a:rPr lang="en-US" baseline="0" dirty="0" smtClean="0"/>
              <a:t> audience to above warehousing</a:t>
            </a:r>
            <a:r>
              <a:rPr lang="en-US" dirty="0" smtClean="0"/>
              <a:t> examples:</a:t>
            </a:r>
          </a:p>
          <a:p>
            <a:pPr marL="171450" indent="-171450" eaLnBrk="1" hangingPunct="1">
              <a:buFontTx/>
              <a:buChar char="-"/>
            </a:pPr>
            <a:r>
              <a:rPr lang="en-US" dirty="0" smtClean="0"/>
              <a:t>demarcated walkway to separate pedestrian from </a:t>
            </a:r>
            <a:r>
              <a:rPr lang="en-US" baseline="0" dirty="0" smtClean="0"/>
              <a:t>forklift access</a:t>
            </a:r>
          </a:p>
          <a:p>
            <a:pPr marL="171450" indent="-171450" eaLnBrk="1" hangingPunct="1">
              <a:buFontTx/>
              <a:buChar char="-"/>
            </a:pPr>
            <a:r>
              <a:rPr lang="en-US" baseline="0" dirty="0" smtClean="0"/>
              <a:t>use of engineered storage racks (10 tiers) with safe working load chart</a:t>
            </a:r>
          </a:p>
          <a:p>
            <a:pPr marL="171450" indent="-171450" eaLnBrk="1" hangingPunct="1">
              <a:buFontTx/>
              <a:buChar char="-"/>
            </a:pPr>
            <a:endParaRPr lang="en-GB" dirty="0" smtClean="0"/>
          </a:p>
        </p:txBody>
      </p:sp>
      <p:sp>
        <p:nvSpPr>
          <p:cNvPr id="19460" name="Slide Number Placeholder 3"/>
          <p:cNvSpPr>
            <a:spLocks noGrp="1"/>
          </p:cNvSpPr>
          <p:nvPr>
            <p:ph type="sldNum" sz="quarter" idx="5"/>
          </p:nvPr>
        </p:nvSpPr>
        <p:spPr bwMode="auto">
          <a:noFill/>
          <a:ln>
            <a:miter lim="800000"/>
            <a:headEnd/>
            <a:tailEnd/>
          </a:ln>
        </p:spPr>
        <p:txBody>
          <a:bodyPr/>
          <a:lstStyle/>
          <a:p>
            <a:fld id="{2071BC1C-174E-4C9F-B808-95C5EECCFBF3}" type="slidenum">
              <a:rPr lang="en-GB"/>
              <a:pPr/>
              <a:t>33</a:t>
            </a:fld>
            <a:endParaRPr lang="en-GB"/>
          </a:p>
        </p:txBody>
      </p:sp>
    </p:spTree>
    <p:extLst>
      <p:ext uri="{BB962C8B-B14F-4D97-AF65-F5344CB8AC3E}">
        <p14:creationId xmlns:p14="http://schemas.microsoft.com/office/powerpoint/2010/main" val="11010862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a:lstStyle/>
          <a:p>
            <a:pPr eaLnBrk="1" hangingPunct="1"/>
            <a:r>
              <a:rPr lang="en-GB" dirty="0" smtClean="0"/>
              <a:t>Trainer Notes:</a:t>
            </a:r>
          </a:p>
          <a:p>
            <a:pPr eaLnBrk="1" hangingPunct="1"/>
            <a:endParaRPr lang="en-GB" dirty="0" smtClean="0"/>
          </a:p>
          <a:p>
            <a:pPr eaLnBrk="1" hangingPunct="1"/>
            <a:r>
              <a:rPr lang="en-US" dirty="0" smtClean="0"/>
              <a:t>“Tidy, clean, orderly &amp; safe.”</a:t>
            </a:r>
          </a:p>
          <a:p>
            <a:pPr eaLnBrk="1" hangingPunct="1"/>
            <a:endParaRPr lang="en-US" dirty="0" smtClean="0"/>
          </a:p>
          <a:p>
            <a:pPr eaLnBrk="1" hangingPunct="1"/>
            <a:r>
              <a:rPr lang="en-US" dirty="0" smtClean="0"/>
              <a:t>Refer</a:t>
            </a:r>
            <a:r>
              <a:rPr lang="en-US" baseline="0" dirty="0" smtClean="0"/>
              <a:t> audience to above container depot </a:t>
            </a:r>
            <a:r>
              <a:rPr lang="en-US" dirty="0" smtClean="0"/>
              <a:t>examples:</a:t>
            </a:r>
          </a:p>
          <a:p>
            <a:pPr marL="171450" indent="-171450" eaLnBrk="1" hangingPunct="1">
              <a:buFont typeface="Calibri" panose="020F0502020204030204" pitchFamily="34" charset="0"/>
              <a:buChar char="-"/>
            </a:pPr>
            <a:r>
              <a:rPr lang="en-US" dirty="0" smtClean="0"/>
              <a:t>containers stacked up neatly in designated locations</a:t>
            </a:r>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US" dirty="0" smtClean="0"/>
              <a:t>demarcated walkway to separate pedestrian from </a:t>
            </a:r>
            <a:r>
              <a:rPr lang="en-US" baseline="0" dirty="0" smtClean="0"/>
              <a:t>vehicle access</a:t>
            </a:r>
          </a:p>
          <a:p>
            <a:pPr marL="171450" indent="-171450" eaLnBrk="1" hangingPunct="1">
              <a:buFontTx/>
              <a:buChar char="-"/>
            </a:pPr>
            <a:r>
              <a:rPr lang="en-US" baseline="0" dirty="0" smtClean="0"/>
              <a:t>floor markings &amp; warning signs to regulate traffic flow within work area</a:t>
            </a:r>
            <a:endParaRPr lang="en-GB" dirty="0" smtClean="0"/>
          </a:p>
        </p:txBody>
      </p:sp>
      <p:sp>
        <p:nvSpPr>
          <p:cNvPr id="19460" name="Slide Number Placeholder 3"/>
          <p:cNvSpPr>
            <a:spLocks noGrp="1"/>
          </p:cNvSpPr>
          <p:nvPr>
            <p:ph type="sldNum" sz="quarter" idx="5"/>
          </p:nvPr>
        </p:nvSpPr>
        <p:spPr bwMode="auto">
          <a:noFill/>
          <a:ln>
            <a:miter lim="800000"/>
            <a:headEnd/>
            <a:tailEnd/>
          </a:ln>
        </p:spPr>
        <p:txBody>
          <a:bodyPr/>
          <a:lstStyle/>
          <a:p>
            <a:fld id="{2071BC1C-174E-4C9F-B808-95C5EECCFBF3}" type="slidenum">
              <a:rPr lang="en-GB"/>
              <a:pPr/>
              <a:t>34</a:t>
            </a:fld>
            <a:endParaRPr lang="en-GB"/>
          </a:p>
        </p:txBody>
      </p:sp>
    </p:spTree>
    <p:extLst>
      <p:ext uri="{BB962C8B-B14F-4D97-AF65-F5344CB8AC3E}">
        <p14:creationId xmlns:p14="http://schemas.microsoft.com/office/powerpoint/2010/main" val="23412696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a:lstStyle/>
          <a:p>
            <a:pPr eaLnBrk="1" hangingPunct="1"/>
            <a:r>
              <a:rPr lang="en-GB" dirty="0" smtClean="0"/>
              <a:t>Trainer Notes:</a:t>
            </a:r>
          </a:p>
          <a:p>
            <a:pPr eaLnBrk="1" hangingPunct="1"/>
            <a:endParaRPr lang="en-GB" dirty="0" smtClean="0"/>
          </a:p>
          <a:p>
            <a:pPr eaLnBrk="1" hangingPunct="1"/>
            <a:r>
              <a:rPr lang="en-US" dirty="0" smtClean="0"/>
              <a:t>“Tidy, clean, orderly &amp; safe.”</a:t>
            </a:r>
          </a:p>
          <a:p>
            <a:pPr eaLnBrk="1" hangingPunct="1"/>
            <a:endParaRPr lang="en-US" dirty="0" smtClean="0"/>
          </a:p>
          <a:p>
            <a:pPr eaLnBrk="1" hangingPunct="1"/>
            <a:r>
              <a:rPr lang="en-US" dirty="0" smtClean="0"/>
              <a:t>Refer</a:t>
            </a:r>
            <a:r>
              <a:rPr lang="en-US" baseline="0" dirty="0" smtClean="0"/>
              <a:t> audience to above hospital pharmacy </a:t>
            </a:r>
            <a:r>
              <a:rPr lang="en-US" dirty="0" smtClean="0"/>
              <a:t>example:</a:t>
            </a:r>
          </a:p>
          <a:p>
            <a:pPr marL="171450" indent="-171450" eaLnBrk="1" hangingPunct="1">
              <a:buFont typeface="Calibri" panose="020F0502020204030204" pitchFamily="34" charset="0"/>
              <a:buChar char="-"/>
            </a:pPr>
            <a:r>
              <a:rPr lang="en-US" dirty="0" smtClean="0"/>
              <a:t>use of </a:t>
            </a:r>
            <a:r>
              <a:rPr lang="en-US" dirty="0" err="1" smtClean="0"/>
              <a:t>coloured</a:t>
            </a:r>
            <a:r>
              <a:rPr lang="en-US" baseline="0" dirty="0" smtClean="0"/>
              <a:t> </a:t>
            </a:r>
            <a:r>
              <a:rPr lang="en-US" dirty="0" smtClean="0"/>
              <a:t>labels</a:t>
            </a:r>
            <a:r>
              <a:rPr lang="en-US" baseline="0" dirty="0" smtClean="0"/>
              <a:t> + </a:t>
            </a:r>
            <a:r>
              <a:rPr lang="en-US" baseline="0" dirty="0" err="1" smtClean="0"/>
              <a:t>coloured</a:t>
            </a:r>
            <a:r>
              <a:rPr lang="en-US" baseline="0" dirty="0" smtClean="0"/>
              <a:t> bins (think visual controls) for easy identification and reduction in dispensing error</a:t>
            </a:r>
            <a:endParaRPr lang="en-GB" dirty="0" smtClean="0"/>
          </a:p>
        </p:txBody>
      </p:sp>
      <p:sp>
        <p:nvSpPr>
          <p:cNvPr id="19460" name="Slide Number Placeholder 3"/>
          <p:cNvSpPr>
            <a:spLocks noGrp="1"/>
          </p:cNvSpPr>
          <p:nvPr>
            <p:ph type="sldNum" sz="quarter" idx="5"/>
          </p:nvPr>
        </p:nvSpPr>
        <p:spPr bwMode="auto">
          <a:noFill/>
          <a:ln>
            <a:miter lim="800000"/>
            <a:headEnd/>
            <a:tailEnd/>
          </a:ln>
        </p:spPr>
        <p:txBody>
          <a:bodyPr/>
          <a:lstStyle/>
          <a:p>
            <a:fld id="{2071BC1C-174E-4C9F-B808-95C5EECCFBF3}" type="slidenum">
              <a:rPr lang="en-GB"/>
              <a:pPr/>
              <a:t>35</a:t>
            </a:fld>
            <a:endParaRPr lang="en-GB"/>
          </a:p>
        </p:txBody>
      </p:sp>
    </p:spTree>
    <p:extLst>
      <p:ext uri="{BB962C8B-B14F-4D97-AF65-F5344CB8AC3E}">
        <p14:creationId xmlns:p14="http://schemas.microsoft.com/office/powerpoint/2010/main" val="33676170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a:lstStyle/>
          <a:p>
            <a:pPr eaLnBrk="1" hangingPunct="1"/>
            <a:r>
              <a:rPr lang="en-GB" dirty="0" smtClean="0"/>
              <a:t>Trainer Notes:</a:t>
            </a:r>
          </a:p>
          <a:p>
            <a:pPr eaLnBrk="1" hangingPunct="1"/>
            <a:endParaRPr lang="en-GB" dirty="0" smtClean="0"/>
          </a:p>
          <a:p>
            <a:pPr eaLnBrk="1" hangingPunct="1"/>
            <a:r>
              <a:rPr lang="en-US" dirty="0" smtClean="0"/>
              <a:t>“Tidy, clean, orderly &amp; safe.”</a:t>
            </a:r>
          </a:p>
          <a:p>
            <a:pPr eaLnBrk="1" hangingPunct="1"/>
            <a:endParaRPr lang="en-US" dirty="0" smtClean="0"/>
          </a:p>
          <a:p>
            <a:pPr eaLnBrk="1" hangingPunct="1"/>
            <a:r>
              <a:rPr lang="en-US" dirty="0" smtClean="0"/>
              <a:t>Refer</a:t>
            </a:r>
            <a:r>
              <a:rPr lang="en-US" baseline="0" dirty="0" smtClean="0"/>
              <a:t> audience to above hotel </a:t>
            </a:r>
            <a:r>
              <a:rPr lang="en-US" dirty="0" smtClean="0"/>
              <a:t>example:</a:t>
            </a:r>
          </a:p>
          <a:p>
            <a:pPr marL="171450" indent="-171450" eaLnBrk="1" hangingPunct="1">
              <a:buFont typeface="Calibri" panose="020F0502020204030204" pitchFamily="34" charset="0"/>
              <a:buChar char="-"/>
            </a:pPr>
            <a:r>
              <a:rPr lang="en-US" dirty="0" smtClean="0"/>
              <a:t>different</a:t>
            </a:r>
            <a:r>
              <a:rPr lang="en-US" baseline="0" dirty="0" smtClean="0"/>
              <a:t> compartments (segregation) of meat &amp; fish (prevent cross contamination)</a:t>
            </a:r>
          </a:p>
          <a:p>
            <a:pPr marL="171450" indent="-171450" eaLnBrk="1" hangingPunct="1">
              <a:buFont typeface="Calibri" panose="020F0502020204030204" pitchFamily="34" charset="0"/>
              <a:buChar char="-"/>
            </a:pPr>
            <a:r>
              <a:rPr lang="en-US" baseline="0" dirty="0" smtClean="0"/>
              <a:t>anti-slip flooring in wet and greasy areas</a:t>
            </a:r>
          </a:p>
          <a:p>
            <a:pPr marL="171450" indent="-171450" eaLnBrk="1" hangingPunct="1">
              <a:buFont typeface="Calibri" panose="020F0502020204030204" pitchFamily="34" charset="0"/>
              <a:buChar char="-"/>
            </a:pPr>
            <a:r>
              <a:rPr lang="en-US" baseline="0" dirty="0" smtClean="0"/>
              <a:t>labelled food trays indicating production date &amp; time + consume by time</a:t>
            </a:r>
          </a:p>
          <a:p>
            <a:pPr marL="171450" indent="-171450" eaLnBrk="1" hangingPunct="1">
              <a:buFont typeface="Calibri" panose="020F0502020204030204" pitchFamily="34" charset="0"/>
              <a:buChar char="-"/>
            </a:pPr>
            <a:r>
              <a:rPr lang="en-US" baseline="0" dirty="0" smtClean="0"/>
              <a:t>cleaning tools organized neatly and kept off the floor (better use of kitchen space and eliminate tripping hazard)</a:t>
            </a:r>
          </a:p>
          <a:p>
            <a:pPr marL="171450" indent="-171450" eaLnBrk="1" hangingPunct="1">
              <a:buFont typeface="Calibri" panose="020F0502020204030204" pitchFamily="34" charset="0"/>
              <a:buChar char="-"/>
            </a:pPr>
            <a:endParaRPr lang="en-GB" dirty="0" smtClean="0"/>
          </a:p>
        </p:txBody>
      </p:sp>
      <p:sp>
        <p:nvSpPr>
          <p:cNvPr id="19460" name="Slide Number Placeholder 3"/>
          <p:cNvSpPr>
            <a:spLocks noGrp="1"/>
          </p:cNvSpPr>
          <p:nvPr>
            <p:ph type="sldNum" sz="quarter" idx="5"/>
          </p:nvPr>
        </p:nvSpPr>
        <p:spPr bwMode="auto">
          <a:noFill/>
          <a:ln>
            <a:miter lim="800000"/>
            <a:headEnd/>
            <a:tailEnd/>
          </a:ln>
        </p:spPr>
        <p:txBody>
          <a:bodyPr/>
          <a:lstStyle/>
          <a:p>
            <a:fld id="{2071BC1C-174E-4C9F-B808-95C5EECCFBF3}" type="slidenum">
              <a:rPr lang="en-GB"/>
              <a:pPr/>
              <a:t>36</a:t>
            </a:fld>
            <a:endParaRPr lang="en-GB"/>
          </a:p>
        </p:txBody>
      </p:sp>
    </p:spTree>
    <p:extLst>
      <p:ext uri="{BB962C8B-B14F-4D97-AF65-F5344CB8AC3E}">
        <p14:creationId xmlns:p14="http://schemas.microsoft.com/office/powerpoint/2010/main" val="12640265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a:lstStyle/>
          <a:p>
            <a:pPr eaLnBrk="1" hangingPunct="1"/>
            <a:r>
              <a:rPr lang="en-GB" dirty="0" smtClean="0"/>
              <a:t>Trainer Notes:</a:t>
            </a:r>
          </a:p>
          <a:p>
            <a:pPr eaLnBrk="1" hangingPunct="1"/>
            <a:endParaRPr lang="en-GB" dirty="0" smtClean="0"/>
          </a:p>
          <a:p>
            <a:pPr eaLnBrk="1" hangingPunct="1"/>
            <a:r>
              <a:rPr lang="en-US" dirty="0" smtClean="0"/>
              <a:t>Explain the aspect(s) of good housekeeping in the in-house example provided.</a:t>
            </a:r>
            <a:endParaRPr lang="en-US" baseline="0" dirty="0" smtClean="0"/>
          </a:p>
          <a:p>
            <a:pPr marL="171450" indent="-171450" eaLnBrk="1" hangingPunct="1">
              <a:buFont typeface="Calibri" panose="020F0502020204030204" pitchFamily="34" charset="0"/>
              <a:buChar char="-"/>
            </a:pPr>
            <a:endParaRPr lang="en-GB" dirty="0" smtClean="0"/>
          </a:p>
        </p:txBody>
      </p:sp>
      <p:sp>
        <p:nvSpPr>
          <p:cNvPr id="19460" name="Slide Number Placeholder 3"/>
          <p:cNvSpPr>
            <a:spLocks noGrp="1"/>
          </p:cNvSpPr>
          <p:nvPr>
            <p:ph type="sldNum" sz="quarter" idx="5"/>
          </p:nvPr>
        </p:nvSpPr>
        <p:spPr bwMode="auto">
          <a:noFill/>
          <a:ln>
            <a:miter lim="800000"/>
            <a:headEnd/>
            <a:tailEnd/>
          </a:ln>
        </p:spPr>
        <p:txBody>
          <a:bodyPr/>
          <a:lstStyle/>
          <a:p>
            <a:fld id="{2071BC1C-174E-4C9F-B808-95C5EECCFBF3}" type="slidenum">
              <a:rPr lang="en-GB"/>
              <a:pPr/>
              <a:t>37</a:t>
            </a:fld>
            <a:endParaRPr lang="en-GB"/>
          </a:p>
        </p:txBody>
      </p:sp>
    </p:spTree>
    <p:extLst>
      <p:ext uri="{BB962C8B-B14F-4D97-AF65-F5344CB8AC3E}">
        <p14:creationId xmlns:p14="http://schemas.microsoft.com/office/powerpoint/2010/main" val="18957780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a:lstStyle/>
          <a:p>
            <a:pPr eaLnBrk="1" hangingPunct="1"/>
            <a:r>
              <a:rPr lang="en-GB" dirty="0" smtClean="0"/>
              <a:t>Trainer Notes:</a:t>
            </a:r>
          </a:p>
          <a:p>
            <a:pPr eaLnBrk="1" hangingPunct="1"/>
            <a:endParaRPr lang="en-GB" dirty="0" smtClean="0"/>
          </a:p>
          <a:p>
            <a:pPr eaLnBrk="1" hangingPunct="1"/>
            <a:r>
              <a:rPr lang="en-US" dirty="0" smtClean="0"/>
              <a:t>Explain the aspect(s) of good housekeeping in the in-house example provided.</a:t>
            </a:r>
            <a:endParaRPr lang="en-US" baseline="0" dirty="0" smtClean="0"/>
          </a:p>
        </p:txBody>
      </p:sp>
      <p:sp>
        <p:nvSpPr>
          <p:cNvPr id="19460" name="Slide Number Placeholder 3"/>
          <p:cNvSpPr>
            <a:spLocks noGrp="1"/>
          </p:cNvSpPr>
          <p:nvPr>
            <p:ph type="sldNum" sz="quarter" idx="5"/>
          </p:nvPr>
        </p:nvSpPr>
        <p:spPr bwMode="auto">
          <a:noFill/>
          <a:ln>
            <a:miter lim="800000"/>
            <a:headEnd/>
            <a:tailEnd/>
          </a:ln>
        </p:spPr>
        <p:txBody>
          <a:bodyPr/>
          <a:lstStyle/>
          <a:p>
            <a:fld id="{2071BC1C-174E-4C9F-B808-95C5EECCFBF3}" type="slidenum">
              <a:rPr lang="en-GB"/>
              <a:pPr/>
              <a:t>38</a:t>
            </a:fld>
            <a:endParaRPr lang="en-GB"/>
          </a:p>
        </p:txBody>
      </p:sp>
    </p:spTree>
    <p:extLst>
      <p:ext uri="{BB962C8B-B14F-4D97-AF65-F5344CB8AC3E}">
        <p14:creationId xmlns:p14="http://schemas.microsoft.com/office/powerpoint/2010/main" val="25617977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a:lstStyle/>
          <a:p>
            <a:pPr eaLnBrk="1" hangingPunct="1"/>
            <a:r>
              <a:rPr lang="en-GB" dirty="0" smtClean="0"/>
              <a:t>Trainer Notes:</a:t>
            </a:r>
          </a:p>
          <a:p>
            <a:pPr eaLnBrk="1" hangingPunct="1"/>
            <a:endParaRPr lang="en-GB"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Explain the aspect(s) of good housekeeping in the in-house example provided.</a:t>
            </a:r>
            <a:endParaRPr lang="en-US" baseline="0" dirty="0" smtClean="0"/>
          </a:p>
        </p:txBody>
      </p:sp>
      <p:sp>
        <p:nvSpPr>
          <p:cNvPr id="19460" name="Slide Number Placeholder 3"/>
          <p:cNvSpPr>
            <a:spLocks noGrp="1"/>
          </p:cNvSpPr>
          <p:nvPr>
            <p:ph type="sldNum" sz="quarter" idx="5"/>
          </p:nvPr>
        </p:nvSpPr>
        <p:spPr bwMode="auto">
          <a:noFill/>
          <a:ln>
            <a:miter lim="800000"/>
            <a:headEnd/>
            <a:tailEnd/>
          </a:ln>
        </p:spPr>
        <p:txBody>
          <a:bodyPr/>
          <a:lstStyle/>
          <a:p>
            <a:fld id="{2071BC1C-174E-4C9F-B808-95C5EECCFBF3}" type="slidenum">
              <a:rPr lang="en-GB"/>
              <a:pPr/>
              <a:t>39</a:t>
            </a:fld>
            <a:endParaRPr lang="en-GB"/>
          </a:p>
        </p:txBody>
      </p:sp>
    </p:spTree>
    <p:extLst>
      <p:ext uri="{BB962C8B-B14F-4D97-AF65-F5344CB8AC3E}">
        <p14:creationId xmlns:p14="http://schemas.microsoft.com/office/powerpoint/2010/main" val="4254901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a:lstStyle/>
          <a:p>
            <a:pPr eaLnBrk="1" hangingPunct="1"/>
            <a:r>
              <a:rPr lang="en-GB" dirty="0" smtClean="0"/>
              <a:t>Trainer notes:</a:t>
            </a:r>
          </a:p>
          <a:p>
            <a:pPr eaLnBrk="1" hangingPunct="1"/>
            <a:endParaRPr lang="en-GB" dirty="0" smtClean="0"/>
          </a:p>
          <a:p>
            <a:pPr eaLnBrk="1" hangingPunct="1">
              <a:buFontTx/>
              <a:buNone/>
            </a:pPr>
            <a:r>
              <a:rPr lang="en-GB" dirty="0" smtClean="0"/>
              <a:t>Insert your company’s WSH Policy here.</a:t>
            </a:r>
          </a:p>
          <a:p>
            <a:pPr eaLnBrk="1" hangingPunct="1">
              <a:buFontTx/>
              <a:buNone/>
            </a:pPr>
            <a:r>
              <a:rPr lang="en-GB" dirty="0" smtClean="0"/>
              <a:t>You may wish to </a:t>
            </a:r>
            <a:r>
              <a:rPr lang="en-GB" baseline="0" dirty="0" smtClean="0"/>
              <a:t>explain </a:t>
            </a:r>
            <a:r>
              <a:rPr lang="en-GB" dirty="0" smtClean="0"/>
              <a:t>your WSH Policy to help staff better understand the rationale for the policy and what it covers.</a:t>
            </a:r>
          </a:p>
        </p:txBody>
      </p:sp>
      <p:sp>
        <p:nvSpPr>
          <p:cNvPr id="17412" name="Slide Number Placeholder 3"/>
          <p:cNvSpPr>
            <a:spLocks noGrp="1"/>
          </p:cNvSpPr>
          <p:nvPr>
            <p:ph type="sldNum" sz="quarter" idx="5"/>
          </p:nvPr>
        </p:nvSpPr>
        <p:spPr bwMode="auto">
          <a:noFill/>
          <a:ln>
            <a:miter lim="800000"/>
            <a:headEnd/>
            <a:tailEnd/>
          </a:ln>
        </p:spPr>
        <p:txBody>
          <a:bodyPr/>
          <a:lstStyle/>
          <a:p>
            <a:fld id="{3B8C77C1-D5E8-4C33-9606-94ECD6A0AFE4}" type="slidenum">
              <a:rPr lang="en-GB"/>
              <a:pPr/>
              <a:t>4</a:t>
            </a:fld>
            <a:endParaRPr lang="en-GB"/>
          </a:p>
        </p:txBody>
      </p:sp>
    </p:spTree>
    <p:extLst>
      <p:ext uri="{BB962C8B-B14F-4D97-AF65-F5344CB8AC3E}">
        <p14:creationId xmlns:p14="http://schemas.microsoft.com/office/powerpoint/2010/main" val="1619613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Trainer Notes:</a:t>
            </a:r>
          </a:p>
          <a:p>
            <a:endParaRPr lang="en-GB" baseline="0" dirty="0" smtClean="0"/>
          </a:p>
          <a:p>
            <a:r>
              <a:rPr lang="en-GB" baseline="0" dirty="0" smtClean="0"/>
              <a:t>Above checklist lists some key housekeeping aspects that have an impact on WSH.</a:t>
            </a:r>
          </a:p>
          <a:p>
            <a:endParaRPr lang="en-GB" baseline="0" dirty="0" smtClean="0"/>
          </a:p>
          <a:p>
            <a:r>
              <a:rPr lang="en-GB" baseline="0" dirty="0" smtClean="0"/>
              <a:t>The checklist is non-exhaustive and advise audience to customise it to include housekeeping aspects applicable to specific work sites.</a:t>
            </a:r>
          </a:p>
          <a:p>
            <a:endParaRPr lang="en-GB" baseline="0" dirty="0" smtClean="0"/>
          </a:p>
          <a:p>
            <a:r>
              <a:rPr lang="en-GB" baseline="0" dirty="0" smtClean="0"/>
              <a:t>Housekeeping checklist to be used routinely (e.g. once every 1 to 2 weeks).</a:t>
            </a:r>
          </a:p>
        </p:txBody>
      </p:sp>
      <p:sp>
        <p:nvSpPr>
          <p:cNvPr id="4" name="Slide Number Placeholder 3"/>
          <p:cNvSpPr>
            <a:spLocks noGrp="1"/>
          </p:cNvSpPr>
          <p:nvPr>
            <p:ph type="sldNum" sz="quarter" idx="10"/>
          </p:nvPr>
        </p:nvSpPr>
        <p:spPr/>
        <p:txBody>
          <a:bodyPr/>
          <a:lstStyle/>
          <a:p>
            <a:pPr>
              <a:defRPr/>
            </a:pPr>
            <a:fld id="{40C345C1-964E-48FF-9F3F-07A596FC459E}" type="slidenum">
              <a:rPr lang="en-GB" smtClean="0"/>
              <a:pPr>
                <a:defRPr/>
              </a:pPr>
              <a:t>40</a:t>
            </a:fld>
            <a:endParaRPr lang="en-GB" dirty="0"/>
          </a:p>
        </p:txBody>
      </p:sp>
    </p:spTree>
    <p:extLst>
      <p:ext uri="{BB962C8B-B14F-4D97-AF65-F5344CB8AC3E}">
        <p14:creationId xmlns:p14="http://schemas.microsoft.com/office/powerpoint/2010/main" val="21043865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Trainer Notes:</a:t>
            </a:r>
          </a:p>
          <a:p>
            <a:endParaRPr lang="en-GB" baseline="0" dirty="0" smtClean="0"/>
          </a:p>
          <a:p>
            <a:r>
              <a:rPr lang="en-GB" baseline="0" dirty="0" smtClean="0"/>
              <a:t>Share your company’s overall housekeeping plan by department or work area.</a:t>
            </a:r>
          </a:p>
          <a:p>
            <a:endParaRPr lang="en-GB" baseline="0" dirty="0" smtClean="0"/>
          </a:p>
          <a:p>
            <a:r>
              <a:rPr lang="en-GB" baseline="0" dirty="0" smtClean="0"/>
              <a:t>If specifics are required:-</a:t>
            </a:r>
          </a:p>
          <a:p>
            <a:r>
              <a:rPr lang="en-GB" baseline="0" dirty="0" smtClean="0"/>
              <a:t>Define the housekeeping task (what), procedure (how), frequency (when), work location (where) and assign the responsible person or team (who) as appropriate.</a:t>
            </a:r>
          </a:p>
          <a:p>
            <a:endParaRPr lang="en-GB" baseline="0" dirty="0" smtClean="0"/>
          </a:p>
          <a:p>
            <a:r>
              <a:rPr lang="en-GB" baseline="0" dirty="0" smtClean="0"/>
              <a:t>The housekeeping plan serves to inspire action after this training.</a:t>
            </a:r>
          </a:p>
          <a:p>
            <a:endParaRPr lang="en-GB" baseline="0" dirty="0" smtClean="0"/>
          </a:p>
          <a:p>
            <a:r>
              <a:rPr lang="en-GB" baseline="0" dirty="0" smtClean="0"/>
              <a:t>Create more slides to cover your housekeeping plan as necessary.</a:t>
            </a:r>
          </a:p>
        </p:txBody>
      </p:sp>
      <p:sp>
        <p:nvSpPr>
          <p:cNvPr id="4" name="Slide Number Placeholder 3"/>
          <p:cNvSpPr>
            <a:spLocks noGrp="1"/>
          </p:cNvSpPr>
          <p:nvPr>
            <p:ph type="sldNum" sz="quarter" idx="10"/>
          </p:nvPr>
        </p:nvSpPr>
        <p:spPr/>
        <p:txBody>
          <a:bodyPr/>
          <a:lstStyle/>
          <a:p>
            <a:pPr>
              <a:defRPr/>
            </a:pPr>
            <a:fld id="{40C345C1-964E-48FF-9F3F-07A596FC459E}" type="slidenum">
              <a:rPr lang="en-GB" smtClean="0"/>
              <a:pPr>
                <a:defRPr/>
              </a:pPr>
              <a:t>41</a:t>
            </a:fld>
            <a:endParaRPr lang="en-GB" dirty="0"/>
          </a:p>
        </p:txBody>
      </p:sp>
    </p:spTree>
    <p:extLst>
      <p:ext uri="{BB962C8B-B14F-4D97-AF65-F5344CB8AC3E}">
        <p14:creationId xmlns:p14="http://schemas.microsoft.com/office/powerpoint/2010/main" val="26897599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Insert your email address (and/ or contact number)</a:t>
            </a:r>
            <a:r>
              <a:rPr lang="en-US" baseline="0" dirty="0" smtClean="0"/>
              <a:t> </a:t>
            </a:r>
            <a:r>
              <a:rPr lang="en-US" dirty="0" smtClean="0"/>
              <a:t>so that your trainees can easily</a:t>
            </a:r>
            <a:r>
              <a:rPr lang="en-US" baseline="0" dirty="0" smtClean="0"/>
              <a:t> contact you should they have follow-up questions.</a:t>
            </a:r>
            <a:endParaRPr lang="en-SG" dirty="0"/>
          </a:p>
        </p:txBody>
      </p:sp>
      <p:sp>
        <p:nvSpPr>
          <p:cNvPr id="4" name="Slide Number Placeholder 3"/>
          <p:cNvSpPr>
            <a:spLocks noGrp="1"/>
          </p:cNvSpPr>
          <p:nvPr>
            <p:ph type="sldNum" sz="quarter" idx="10"/>
          </p:nvPr>
        </p:nvSpPr>
        <p:spPr/>
        <p:txBody>
          <a:bodyPr/>
          <a:lstStyle/>
          <a:p>
            <a:pPr>
              <a:defRPr/>
            </a:pPr>
            <a:fld id="{40C345C1-964E-48FF-9F3F-07A596FC459E}" type="slidenum">
              <a:rPr lang="en-GB" smtClean="0"/>
              <a:pPr>
                <a:defRPr/>
              </a:pPr>
              <a:t>42</a:t>
            </a:fld>
            <a:endParaRPr lang="en-GB" dirty="0"/>
          </a:p>
        </p:txBody>
      </p:sp>
    </p:spTree>
    <p:extLst>
      <p:ext uri="{BB962C8B-B14F-4D97-AF65-F5344CB8AC3E}">
        <p14:creationId xmlns:p14="http://schemas.microsoft.com/office/powerpoint/2010/main" val="1643475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a:lstStyle/>
          <a:p>
            <a:pPr eaLnBrk="1" hangingPunct="1"/>
            <a:r>
              <a:rPr lang="en-GB" dirty="0" smtClean="0"/>
              <a:t>Trainer Notes:</a:t>
            </a:r>
          </a:p>
          <a:p>
            <a:pPr eaLnBrk="1" hangingPunct="1"/>
            <a:endParaRPr lang="en-GB" dirty="0" smtClean="0"/>
          </a:p>
          <a:p>
            <a:pPr eaLnBrk="1" hangingPunct="1">
              <a:buFontTx/>
              <a:buNone/>
            </a:pPr>
            <a:r>
              <a:rPr lang="en-GB" dirty="0" smtClean="0"/>
              <a:t>Add on your company’s WSH rules and regulations.</a:t>
            </a:r>
          </a:p>
        </p:txBody>
      </p:sp>
      <p:sp>
        <p:nvSpPr>
          <p:cNvPr id="18436" name="Slide Number Placeholder 3"/>
          <p:cNvSpPr>
            <a:spLocks noGrp="1"/>
          </p:cNvSpPr>
          <p:nvPr>
            <p:ph type="sldNum" sz="quarter" idx="5"/>
          </p:nvPr>
        </p:nvSpPr>
        <p:spPr bwMode="auto">
          <a:noFill/>
          <a:ln>
            <a:miter lim="800000"/>
            <a:headEnd/>
            <a:tailEnd/>
          </a:ln>
        </p:spPr>
        <p:txBody>
          <a:bodyPr/>
          <a:lstStyle/>
          <a:p>
            <a:fld id="{3B34D215-0ED9-42FC-83BB-5097E61EE061}" type="slidenum">
              <a:rPr lang="en-US"/>
              <a:pPr/>
              <a:t>5</a:t>
            </a:fld>
            <a:endParaRPr lang="en-US"/>
          </a:p>
        </p:txBody>
      </p:sp>
    </p:spTree>
    <p:extLst>
      <p:ext uri="{BB962C8B-B14F-4D97-AF65-F5344CB8AC3E}">
        <p14:creationId xmlns:p14="http://schemas.microsoft.com/office/powerpoint/2010/main" val="2480061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a:lstStyle/>
          <a:p>
            <a:pPr eaLnBrk="1" hangingPunct="1"/>
            <a:r>
              <a:rPr lang="en-GB" dirty="0" smtClean="0"/>
              <a:t>Trainer Notes:</a:t>
            </a:r>
          </a:p>
          <a:p>
            <a:pPr eaLnBrk="1" hangingPunct="1"/>
            <a:endParaRPr lang="en-GB" dirty="0" smtClean="0"/>
          </a:p>
          <a:p>
            <a:pPr eaLnBrk="1" hangingPunct="1"/>
            <a:r>
              <a:rPr lang="en-GB" dirty="0" smtClean="0"/>
              <a:t>Housekeeping is relevant in all workplaces – whether</a:t>
            </a:r>
            <a:r>
              <a:rPr lang="en-GB" baseline="0" dirty="0" smtClean="0"/>
              <a:t> at the office, factory, shipyard, construction site, storage facility, hospital, laboratory, retail shop or industrial kitchen.</a:t>
            </a:r>
            <a:endParaRPr lang="en-GB"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Housekeeping is not just about the cleanliness of a workplace. It is also about keeping workplaces in order.</a:t>
            </a:r>
            <a:endParaRPr lang="en-GB" dirty="0" smtClean="0"/>
          </a:p>
          <a:p>
            <a:pPr eaLnBrk="1" hangingPunct="1"/>
            <a:r>
              <a:rPr lang="en-GB" dirty="0" smtClean="0"/>
              <a:t>Workplace</a:t>
            </a:r>
            <a:r>
              <a:rPr lang="en-GB" baseline="0" dirty="0" smtClean="0"/>
              <a:t> housekeeping may be defined as the routine tasks that must be carried out to create or maintain a tidy, clean, orderly and safe working environment.</a:t>
            </a:r>
          </a:p>
        </p:txBody>
      </p:sp>
      <p:sp>
        <p:nvSpPr>
          <p:cNvPr id="19460" name="Slide Number Placeholder 3"/>
          <p:cNvSpPr>
            <a:spLocks noGrp="1"/>
          </p:cNvSpPr>
          <p:nvPr>
            <p:ph type="sldNum" sz="quarter" idx="5"/>
          </p:nvPr>
        </p:nvSpPr>
        <p:spPr bwMode="auto">
          <a:noFill/>
          <a:ln>
            <a:miter lim="800000"/>
            <a:headEnd/>
            <a:tailEnd/>
          </a:ln>
        </p:spPr>
        <p:txBody>
          <a:bodyPr/>
          <a:lstStyle/>
          <a:p>
            <a:fld id="{2071BC1C-174E-4C9F-B808-95C5EECCFBF3}" type="slidenum">
              <a:rPr lang="en-GB"/>
              <a:pPr/>
              <a:t>6</a:t>
            </a:fld>
            <a:endParaRPr lang="en-GB"/>
          </a:p>
        </p:txBody>
      </p:sp>
    </p:spTree>
    <p:extLst>
      <p:ext uri="{BB962C8B-B14F-4D97-AF65-F5344CB8AC3E}">
        <p14:creationId xmlns:p14="http://schemas.microsoft.com/office/powerpoint/2010/main" val="16191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a:lstStyle/>
          <a:p>
            <a:pPr eaLnBrk="1" hangingPunct="1"/>
            <a:r>
              <a:rPr lang="en-GB" dirty="0" smtClean="0"/>
              <a:t>Trainer Notes:</a:t>
            </a:r>
          </a:p>
          <a:p>
            <a:pPr eaLnBrk="1" hangingPunct="1"/>
            <a:endParaRPr lang="en-GB" dirty="0" smtClean="0"/>
          </a:p>
          <a:p>
            <a:pPr eaLnBrk="1" hangingPunct="1"/>
            <a:r>
              <a:rPr lang="en-US" dirty="0" smtClean="0"/>
              <a:t>These are scenes encountered by MOM</a:t>
            </a:r>
            <a:r>
              <a:rPr lang="en-US" baseline="0" dirty="0" smtClean="0"/>
              <a:t> Officers during inspections.</a:t>
            </a:r>
          </a:p>
          <a:p>
            <a:pPr eaLnBrk="1" hangingPunct="1"/>
            <a:r>
              <a:rPr lang="en-US" baseline="0" dirty="0" smtClean="0"/>
              <a:t>Poor housekeeping is often a contributing factor to many workplace accidents.</a:t>
            </a:r>
            <a:endParaRPr lang="en-GB" baseline="0" dirty="0" smtClean="0"/>
          </a:p>
        </p:txBody>
      </p:sp>
      <p:sp>
        <p:nvSpPr>
          <p:cNvPr id="19460" name="Slide Number Placeholder 3"/>
          <p:cNvSpPr>
            <a:spLocks noGrp="1"/>
          </p:cNvSpPr>
          <p:nvPr>
            <p:ph type="sldNum" sz="quarter" idx="5"/>
          </p:nvPr>
        </p:nvSpPr>
        <p:spPr bwMode="auto">
          <a:noFill/>
          <a:ln>
            <a:miter lim="800000"/>
            <a:headEnd/>
            <a:tailEnd/>
          </a:ln>
        </p:spPr>
        <p:txBody>
          <a:bodyPr/>
          <a:lstStyle/>
          <a:p>
            <a:fld id="{2071BC1C-174E-4C9F-B808-95C5EECCFBF3}" type="slidenum">
              <a:rPr lang="en-GB"/>
              <a:pPr/>
              <a:t>7</a:t>
            </a:fld>
            <a:endParaRPr lang="en-GB"/>
          </a:p>
        </p:txBody>
      </p:sp>
    </p:spTree>
    <p:extLst>
      <p:ext uri="{BB962C8B-B14F-4D97-AF65-F5344CB8AC3E}">
        <p14:creationId xmlns:p14="http://schemas.microsoft.com/office/powerpoint/2010/main" val="435968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a:lstStyle/>
          <a:p>
            <a:pPr eaLnBrk="1" hangingPunct="1"/>
            <a:r>
              <a:rPr lang="en-GB" dirty="0" smtClean="0"/>
              <a:t>Trainer Notes:</a:t>
            </a:r>
          </a:p>
          <a:p>
            <a:pPr eaLnBrk="1" hangingPunct="1"/>
            <a:endParaRPr lang="en-GB" dirty="0" smtClean="0"/>
          </a:p>
          <a:p>
            <a:pPr eaLnBrk="1" hangingPunct="1"/>
            <a:r>
              <a:rPr lang="en-US" dirty="0" smtClean="0"/>
              <a:t>The Library</a:t>
            </a:r>
            <a:r>
              <a:rPr lang="en-US" baseline="0" dirty="0" smtClean="0"/>
              <a:t> is an excellent example of good workplace housekeeping as its environment is tidy, clean and safe not only for staff but also for public users.</a:t>
            </a:r>
          </a:p>
          <a:p>
            <a:pPr eaLnBrk="1" hangingPunct="1"/>
            <a:r>
              <a:rPr lang="en-US" baseline="0" dirty="0" smtClean="0"/>
              <a:t>Everything is organized and the exact location of library resources can be pinpointed using the Library Search Catalogue (available both online and via mobile app).</a:t>
            </a:r>
            <a:endParaRPr lang="en-GB" baseline="0" dirty="0" smtClean="0"/>
          </a:p>
        </p:txBody>
      </p:sp>
      <p:sp>
        <p:nvSpPr>
          <p:cNvPr id="19460" name="Slide Number Placeholder 3"/>
          <p:cNvSpPr>
            <a:spLocks noGrp="1"/>
          </p:cNvSpPr>
          <p:nvPr>
            <p:ph type="sldNum" sz="quarter" idx="5"/>
          </p:nvPr>
        </p:nvSpPr>
        <p:spPr bwMode="auto">
          <a:noFill/>
          <a:ln>
            <a:miter lim="800000"/>
            <a:headEnd/>
            <a:tailEnd/>
          </a:ln>
        </p:spPr>
        <p:txBody>
          <a:bodyPr/>
          <a:lstStyle/>
          <a:p>
            <a:fld id="{2071BC1C-174E-4C9F-B808-95C5EECCFBF3}" type="slidenum">
              <a:rPr lang="en-GB"/>
              <a:pPr/>
              <a:t>8</a:t>
            </a:fld>
            <a:endParaRPr lang="en-GB"/>
          </a:p>
        </p:txBody>
      </p:sp>
    </p:spTree>
    <p:extLst>
      <p:ext uri="{BB962C8B-B14F-4D97-AF65-F5344CB8AC3E}">
        <p14:creationId xmlns:p14="http://schemas.microsoft.com/office/powerpoint/2010/main" val="3054723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a:lstStyle/>
          <a:p>
            <a:pPr eaLnBrk="1" hangingPunct="1"/>
            <a:r>
              <a:rPr lang="en-GB" dirty="0" smtClean="0"/>
              <a:t>Trainer Notes:</a:t>
            </a:r>
          </a:p>
          <a:p>
            <a:pPr eaLnBrk="1" hangingPunct="1"/>
            <a:endParaRPr lang="en-GB" dirty="0" smtClean="0"/>
          </a:p>
          <a:p>
            <a:pPr eaLnBrk="1" hangingPunct="1"/>
            <a:r>
              <a:rPr lang="en-GB" dirty="0" smtClean="0"/>
              <a:t>Housekeeping</a:t>
            </a:r>
            <a:r>
              <a:rPr lang="en-GB" baseline="0" dirty="0" smtClean="0"/>
              <a:t> is good for business. Highlight a few of the bulleted points.</a:t>
            </a:r>
          </a:p>
          <a:p>
            <a:pPr eaLnBrk="1" hangingPunct="1"/>
            <a:r>
              <a:rPr lang="en-GB" baseline="0" dirty="0" smtClean="0"/>
              <a:t>Housekeeping also contributes to proper storage, fire prevention and fast evacuation.</a:t>
            </a:r>
          </a:p>
          <a:p>
            <a:pPr eaLnBrk="1" hangingPunct="1"/>
            <a:r>
              <a:rPr lang="en-GB" baseline="0" dirty="0" smtClean="0"/>
              <a:t>Housekeeping will help to prevent slip, trips &amp; falls, is part of spill control and machine safety. It is also an important aspect of workplace traffic safety mgt.</a:t>
            </a:r>
          </a:p>
          <a:p>
            <a:pPr eaLnBrk="1" hangingPunct="1"/>
            <a:r>
              <a:rPr lang="en-GB" baseline="0" dirty="0" smtClean="0"/>
              <a:t>Housekeeping is essentially a way of saying NO to risks at work and putting measures in place to prevent all injuries.</a:t>
            </a:r>
            <a:endParaRPr lang="en-GB" dirty="0" smtClean="0"/>
          </a:p>
        </p:txBody>
      </p:sp>
      <p:sp>
        <p:nvSpPr>
          <p:cNvPr id="19460" name="Slide Number Placeholder 3"/>
          <p:cNvSpPr>
            <a:spLocks noGrp="1"/>
          </p:cNvSpPr>
          <p:nvPr>
            <p:ph type="sldNum" sz="quarter" idx="5"/>
          </p:nvPr>
        </p:nvSpPr>
        <p:spPr bwMode="auto">
          <a:noFill/>
          <a:ln>
            <a:miter lim="800000"/>
            <a:headEnd/>
            <a:tailEnd/>
          </a:ln>
        </p:spPr>
        <p:txBody>
          <a:bodyPr/>
          <a:lstStyle/>
          <a:p>
            <a:fld id="{2071BC1C-174E-4C9F-B808-95C5EECCFBF3}" type="slidenum">
              <a:rPr lang="en-GB"/>
              <a:pPr/>
              <a:t>9</a:t>
            </a:fld>
            <a:endParaRPr lang="en-GB"/>
          </a:p>
        </p:txBody>
      </p:sp>
    </p:spTree>
    <p:extLst>
      <p:ext uri="{BB962C8B-B14F-4D97-AF65-F5344CB8AC3E}">
        <p14:creationId xmlns:p14="http://schemas.microsoft.com/office/powerpoint/2010/main" val="1045857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EA7C8D44-3667-46F6-9772-CC52308E2A7F}" type="slidenum">
              <a:rPr kumimoji="0" lang="en-US" smtClean="0"/>
              <a:pPr/>
              <a:t>‹#›</a:t>
            </a:fld>
            <a:endParaRPr kumimoji="0" lang="en-US" dirty="0"/>
          </a:p>
        </p:txBody>
      </p:sp>
    </p:spTree>
    <p:extLst>
      <p:ext uri="{BB962C8B-B14F-4D97-AF65-F5344CB8AC3E}">
        <p14:creationId xmlns:p14="http://schemas.microsoft.com/office/powerpoint/2010/main" val="4238777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010400" y="6111875"/>
            <a:ext cx="2057400" cy="365125"/>
          </a:xfrm>
        </p:spPr>
        <p:txBody>
          <a:bodyPr/>
          <a:lstStyle>
            <a:lvl1pPr>
              <a:defRPr sz="1000" baseline="0"/>
            </a:lvl1pPr>
          </a:lstStyle>
          <a:p>
            <a:fld id="{EA7C8D44-3667-46F6-9772-CC52308E2A7F}" type="slidenum">
              <a:rPr lang="en-US" smtClean="0"/>
              <a:pPr/>
              <a:t>‹#›</a:t>
            </a:fld>
            <a:r>
              <a:rPr lang="en-US" dirty="0" smtClean="0"/>
              <a:t> / 42</a:t>
            </a:r>
            <a:endParaRPr lang="en-US" dirty="0"/>
          </a:p>
        </p:txBody>
      </p:sp>
      <p:sp>
        <p:nvSpPr>
          <p:cNvPr id="5" name="Rectangle 4"/>
          <p:cNvSpPr/>
          <p:nvPr userDrawn="1"/>
        </p:nvSpPr>
        <p:spPr>
          <a:xfrm>
            <a:off x="6096000" y="6248400"/>
            <a:ext cx="1524000" cy="609600"/>
          </a:xfrm>
          <a:prstGeom prst="rect">
            <a:avLst/>
          </a:prstGeom>
          <a:solidFill>
            <a:schemeClr val="accent2">
              <a:lumMod val="20000"/>
              <a:lumOff val="80000"/>
            </a:schemeClr>
          </a:solid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1">
                    <a:lumMod val="65000"/>
                    <a:lumOff val="35000"/>
                  </a:schemeClr>
                </a:solidFill>
              </a:rPr>
              <a:t>Insert company logo in the </a:t>
            </a:r>
          </a:p>
          <a:p>
            <a:pPr algn="ctr"/>
            <a:r>
              <a:rPr lang="en-GB" sz="1400" dirty="0" smtClean="0">
                <a:solidFill>
                  <a:schemeClr val="tx1">
                    <a:lumMod val="65000"/>
                    <a:lumOff val="35000"/>
                  </a:schemeClr>
                </a:solidFill>
              </a:rPr>
              <a:t>SLIDE MASTER</a:t>
            </a:r>
            <a:endParaRPr lang="en-GB" sz="1400" dirty="0">
              <a:solidFill>
                <a:schemeClr val="tx1">
                  <a:lumMod val="65000"/>
                  <a:lumOff val="35000"/>
                </a:schemeClr>
              </a:solidFill>
            </a:endParaRPr>
          </a:p>
        </p:txBody>
      </p:sp>
    </p:spTree>
    <p:extLst>
      <p:ext uri="{BB962C8B-B14F-4D97-AF65-F5344CB8AC3E}">
        <p14:creationId xmlns:p14="http://schemas.microsoft.com/office/powerpoint/2010/main" val="364506376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sz="1400" dirty="0">
              <a:solidFill>
                <a:schemeClr val="tx2"/>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r" eaLnBrk="1" latinLnBrk="0" hangingPunct="1"/>
            <a:endParaRPr kumimoji="0" lang="en-US" sz="1400" dirty="0">
              <a:solidFill>
                <a:schemeClr val="tx2"/>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l" eaLnBrk="1" latinLnBrk="0" hangingPunct="1"/>
            <a:fld id="{EA7C8D44-3667-46F6-9772-CC52308E2A7F}" type="slidenum">
              <a:rPr kumimoji="0" lang="en-US" smtClean="0"/>
              <a:pPr algn="l" eaLnBrk="1" latinLnBrk="0" hangingPunct="1"/>
              <a:t>‹#›</a:t>
            </a:fld>
            <a:endParaRPr kumimoji="0" lang="en-US" sz="1600" dirty="0">
              <a:solidFill>
                <a:schemeClr val="tx2"/>
              </a:solidFill>
            </a:endParaRPr>
          </a:p>
        </p:txBody>
      </p:sp>
      <p:pic>
        <p:nvPicPr>
          <p:cNvPr id="7" name="Picture 6" descr="wshc_logo.jpg"/>
          <p:cNvPicPr>
            <a:picLocks noChangeAspect="1"/>
          </p:cNvPicPr>
          <p:nvPr userDrawn="1"/>
        </p:nvPicPr>
        <p:blipFill>
          <a:blip r:embed="rId4" cstate="print">
            <a:lum bright="20000" contrast="-20000"/>
          </a:blip>
          <a:stretch>
            <a:fillRect/>
          </a:stretch>
        </p:blipFill>
        <p:spPr>
          <a:xfrm>
            <a:off x="7705617" y="6248401"/>
            <a:ext cx="1438384" cy="609600"/>
          </a:xfrm>
          <a:prstGeom prst="rect">
            <a:avLst/>
          </a:prstGeom>
        </p:spPr>
      </p:pic>
    </p:spTree>
    <p:extLst>
      <p:ext uri="{BB962C8B-B14F-4D97-AF65-F5344CB8AC3E}">
        <p14:creationId xmlns:p14="http://schemas.microsoft.com/office/powerpoint/2010/main" val="1915303137"/>
      </p:ext>
    </p:extLst>
  </p:cSld>
  <p:clrMap bg1="lt1" tx1="dk1" bg2="lt2" tx2="dk2" accent1="accent1" accent2="accent2" accent3="accent3" accent4="accent4" accent5="accent5" accent6="accent6" hlink="hlink" folHlink="folHlink"/>
  <p:sldLayoutIdLst>
    <p:sldLayoutId id="2147484016" r:id="rId1"/>
    <p:sldLayoutId id="2147484021"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www.wshc.s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6.png"/><Relationship Id="rId7" Type="http://schemas.openxmlformats.org/officeDocument/2006/relationships/diagramColors" Target="../diagrams/colors3.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3.png"/><Relationship Id="rId5" Type="http://schemas.microsoft.com/office/2007/relationships/hdphoto" Target="../media/hdphoto1.wdp"/><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216455"/>
            <a:ext cx="9144000" cy="4572000"/>
          </a:xfrm>
          <a:prstGeom prst="rect">
            <a:avLst/>
          </a:prstGeom>
        </p:spPr>
      </p:pic>
      <p:sp>
        <p:nvSpPr>
          <p:cNvPr id="21" name="Rectangle 20"/>
          <p:cNvSpPr/>
          <p:nvPr/>
        </p:nvSpPr>
        <p:spPr>
          <a:xfrm>
            <a:off x="0" y="2819400"/>
            <a:ext cx="8458200" cy="762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dirty="0" smtClean="0"/>
              <a:t>Training slides on </a:t>
            </a:r>
            <a:r>
              <a:rPr lang="en-GB" sz="3600" b="1" dirty="0" smtClean="0">
                <a:solidFill>
                  <a:srgbClr val="FFC000"/>
                </a:solidFill>
              </a:rPr>
              <a:t>Workplace Housekeeping </a:t>
            </a:r>
            <a:endParaRPr lang="en-GB" sz="3600" b="1" dirty="0">
              <a:solidFill>
                <a:srgbClr val="FFC000"/>
              </a:solidFill>
            </a:endParaRPr>
          </a:p>
        </p:txBody>
      </p:sp>
      <p:grpSp>
        <p:nvGrpSpPr>
          <p:cNvPr id="19" name="Group 18"/>
          <p:cNvGrpSpPr/>
          <p:nvPr/>
        </p:nvGrpSpPr>
        <p:grpSpPr>
          <a:xfrm>
            <a:off x="0" y="3581400"/>
            <a:ext cx="9144000" cy="3276600"/>
            <a:chOff x="0" y="3886200"/>
            <a:chExt cx="9144000" cy="3276600"/>
          </a:xfrm>
        </p:grpSpPr>
        <p:sp>
          <p:nvSpPr>
            <p:cNvPr id="8" name="Rectangle 7"/>
            <p:cNvSpPr/>
            <p:nvPr/>
          </p:nvSpPr>
          <p:spPr>
            <a:xfrm>
              <a:off x="0" y="3886200"/>
              <a:ext cx="9144000" cy="3276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p:cNvGrpSpPr/>
            <p:nvPr/>
          </p:nvGrpSpPr>
          <p:grpSpPr>
            <a:xfrm>
              <a:off x="0" y="3886200"/>
              <a:ext cx="9144000" cy="0"/>
              <a:chOff x="0" y="3429000"/>
              <a:chExt cx="9144000" cy="0"/>
            </a:xfrm>
          </p:grpSpPr>
          <p:cxnSp>
            <p:nvCxnSpPr>
              <p:cNvPr id="7" name="Straight Connector 6"/>
              <p:cNvCxnSpPr/>
              <p:nvPr/>
            </p:nvCxnSpPr>
            <p:spPr>
              <a:xfrm>
                <a:off x="4267200" y="3429000"/>
                <a:ext cx="4876800" cy="0"/>
              </a:xfrm>
              <a:prstGeom prst="line">
                <a:avLst/>
              </a:prstGeom>
              <a:ln w="762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981200" y="3429000"/>
                <a:ext cx="2667000" cy="0"/>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3429000"/>
                <a:ext cx="20574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grpSp>
      </p:grpSp>
      <p:sp>
        <p:nvSpPr>
          <p:cNvPr id="23" name="Rectangle 22"/>
          <p:cNvSpPr/>
          <p:nvPr/>
        </p:nvSpPr>
        <p:spPr>
          <a:xfrm>
            <a:off x="381000" y="3938587"/>
            <a:ext cx="8229600" cy="2462213"/>
          </a:xfrm>
          <a:prstGeom prst="rect">
            <a:avLst/>
          </a:prstGeom>
        </p:spPr>
        <p:txBody>
          <a:bodyPr wrap="square">
            <a:spAutoFit/>
          </a:bodyPr>
          <a:lstStyle/>
          <a:p>
            <a:pPr>
              <a:spcBef>
                <a:spcPts val="0"/>
              </a:spcBef>
              <a:spcAft>
                <a:spcPts val="0"/>
              </a:spcAft>
            </a:pPr>
            <a:r>
              <a:rPr lang="en-GB" sz="2200" dirty="0" smtClean="0">
                <a:solidFill>
                  <a:schemeClr val="bg1"/>
                </a:solidFill>
                <a:latin typeface="+mn-lt"/>
              </a:rPr>
              <a:t>This set of slides may be used to complement your company’s in-house Workplace Safety &amp; Health (WSH) training for workers. </a:t>
            </a:r>
          </a:p>
          <a:p>
            <a:pPr>
              <a:spcBef>
                <a:spcPts val="0"/>
              </a:spcBef>
              <a:spcAft>
                <a:spcPts val="0"/>
              </a:spcAft>
            </a:pPr>
            <a:endParaRPr lang="en-GB" sz="2200" dirty="0">
              <a:solidFill>
                <a:schemeClr val="bg1"/>
              </a:solidFill>
              <a:latin typeface="+mn-lt"/>
            </a:endParaRPr>
          </a:p>
          <a:p>
            <a:pPr>
              <a:spcBef>
                <a:spcPts val="0"/>
              </a:spcBef>
              <a:spcAft>
                <a:spcPts val="0"/>
              </a:spcAft>
            </a:pPr>
            <a:r>
              <a:rPr lang="en-GB" sz="2200" dirty="0" smtClean="0">
                <a:solidFill>
                  <a:schemeClr val="bg1"/>
                </a:solidFill>
                <a:latin typeface="+mn-lt"/>
              </a:rPr>
              <a:t>Workplace housekeeping concerns doing the necessary to make </a:t>
            </a:r>
            <a:r>
              <a:rPr lang="en-GB" sz="2200" dirty="0">
                <a:solidFill>
                  <a:schemeClr val="bg1"/>
                </a:solidFill>
                <a:latin typeface="+mn-lt"/>
              </a:rPr>
              <a:t>workplaces </a:t>
            </a:r>
            <a:r>
              <a:rPr lang="en-GB" sz="2200" dirty="0" smtClean="0">
                <a:solidFill>
                  <a:schemeClr val="bg1"/>
                </a:solidFill>
                <a:latin typeface="+mn-lt"/>
              </a:rPr>
              <a:t>tidy, clean, organised and safe. With good housekeeping, companies may look forward to increased productivity, improved WSH performance and enhanced corporate image.</a:t>
            </a:r>
          </a:p>
        </p:txBody>
      </p:sp>
      <p:sp>
        <p:nvSpPr>
          <p:cNvPr id="11" name="Rectangle 10"/>
          <p:cNvSpPr/>
          <p:nvPr/>
        </p:nvSpPr>
        <p:spPr>
          <a:xfrm>
            <a:off x="0" y="6865203"/>
            <a:ext cx="9144000" cy="830997"/>
          </a:xfrm>
          <a:prstGeom prst="rect">
            <a:avLst/>
          </a:prstGeom>
        </p:spPr>
        <p:txBody>
          <a:bodyPr wrap="square">
            <a:spAutoFit/>
          </a:bodyPr>
          <a:lstStyle/>
          <a:p>
            <a:r>
              <a:rPr lang="en-GB" sz="1200" dirty="0" smtClean="0"/>
              <a:t>All rights reserved, Oct 2016. The information provided in this training slides is accurate at time of publication. All examples shared in this training slides are meant for learning purposes only. The learning points for each example are not exhaustive and should not be taken to encapsulate all the responsibilities and obligations of the user of this training slides under the law. The Workplace Safety and Health Council does not accept any liability or responsibility for any modifications made to this set of training slides. </a:t>
            </a:r>
            <a:endParaRPr lang="en-GB" sz="12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bwMode="auto">
          <a:xfrm>
            <a:off x="4982951" y="914400"/>
            <a:ext cx="4020371" cy="201382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indent="4763">
              <a:spcBef>
                <a:spcPts val="0"/>
              </a:spcBef>
              <a:defRPr/>
            </a:pPr>
            <a:r>
              <a:rPr lang="en-GB" altLang="ko-KR" sz="4400" b="1" kern="0" dirty="0" smtClean="0">
                <a:solidFill>
                  <a:schemeClr val="accent1">
                    <a:lumMod val="50000"/>
                  </a:schemeClr>
                </a:solidFill>
                <a:latin typeface="+mn-lt"/>
                <a:ea typeface="Gulim" pitchFamily="34" charset="-127"/>
              </a:rPr>
              <a:t>Workplace Housekeeping</a:t>
            </a:r>
          </a:p>
          <a:p>
            <a:pPr indent="4763">
              <a:spcBef>
                <a:spcPts val="0"/>
              </a:spcBef>
              <a:defRPr/>
            </a:pPr>
            <a:r>
              <a:rPr lang="en-GB" altLang="ko-KR" sz="3200" b="1" kern="0" dirty="0" smtClean="0">
                <a:solidFill>
                  <a:srgbClr val="C00000"/>
                </a:solidFill>
                <a:latin typeface="+mn-lt"/>
                <a:ea typeface="Gulim" pitchFamily="34" charset="-127"/>
              </a:rPr>
              <a:t>Getting Started</a:t>
            </a:r>
          </a:p>
          <a:p>
            <a:pPr indent="4763">
              <a:spcBef>
                <a:spcPts val="0"/>
              </a:spcBef>
              <a:defRPr/>
            </a:pPr>
            <a:endParaRPr lang="en-GB" altLang="ko-KR" kern="0" dirty="0" smtClean="0">
              <a:solidFill>
                <a:srgbClr val="000000"/>
              </a:solidFill>
              <a:latin typeface="+mn-lt"/>
              <a:ea typeface="Gulim" pitchFamily="34" charset="-127"/>
            </a:endParaRPr>
          </a:p>
          <a:p>
            <a:pPr indent="4763">
              <a:spcBef>
                <a:spcPts val="0"/>
              </a:spcBef>
              <a:defRPr/>
            </a:pPr>
            <a:r>
              <a:rPr lang="en-GB" altLang="ko-KR" kern="0" dirty="0" smtClean="0">
                <a:solidFill>
                  <a:srgbClr val="000000"/>
                </a:solidFill>
                <a:latin typeface="+mn-lt"/>
                <a:ea typeface="Gulim" pitchFamily="34" charset="-127"/>
              </a:rPr>
              <a:t>Download: </a:t>
            </a:r>
            <a:r>
              <a:rPr lang="en-GB" altLang="ko-KR" kern="0" dirty="0" smtClean="0">
                <a:solidFill>
                  <a:srgbClr val="000000"/>
                </a:solidFill>
                <a:latin typeface="+mn-lt"/>
                <a:ea typeface="Gulim" pitchFamily="34" charset="-127"/>
                <a:hlinkClick r:id="rId3"/>
              </a:rPr>
              <a:t>www.wshc.sg</a:t>
            </a:r>
            <a:r>
              <a:rPr lang="en-GB" altLang="ko-KR" kern="0" dirty="0" smtClean="0">
                <a:solidFill>
                  <a:srgbClr val="000000"/>
                </a:solidFill>
                <a:latin typeface="+mn-lt"/>
                <a:ea typeface="Gulim" pitchFamily="34" charset="-127"/>
              </a:rPr>
              <a:t> </a:t>
            </a: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168" y="320675"/>
            <a:ext cx="4362450" cy="621665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4" name="Slide Number Placeholder 3"/>
          <p:cNvSpPr>
            <a:spLocks noGrp="1"/>
          </p:cNvSpPr>
          <p:nvPr>
            <p:ph type="sldNum" sz="quarter" idx="12"/>
          </p:nvPr>
        </p:nvSpPr>
        <p:spPr/>
        <p:txBody>
          <a:bodyPr/>
          <a:lstStyle/>
          <a:p>
            <a:fld id="{EA7C8D44-3667-46F6-9772-CC52308E2A7F}" type="slidenum">
              <a:rPr lang="en-US" smtClean="0"/>
              <a:pPr/>
              <a:t>10</a:t>
            </a:fld>
            <a:r>
              <a:rPr lang="en-US" smtClean="0"/>
              <a:t> / 42</a:t>
            </a:r>
            <a:endParaRPr lang="en-US" dirty="0"/>
          </a:p>
        </p:txBody>
      </p:sp>
    </p:spTree>
    <p:extLst>
      <p:ext uri="{BB962C8B-B14F-4D97-AF65-F5344CB8AC3E}">
        <p14:creationId xmlns:p14="http://schemas.microsoft.com/office/powerpoint/2010/main" val="32977761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4"/>
          <p:cNvSpPr>
            <a:spLocks noGrp="1"/>
          </p:cNvSpPr>
          <p:nvPr>
            <p:ph type="title" idx="4294967295"/>
          </p:nvPr>
        </p:nvSpPr>
        <p:spPr>
          <a:xfrm>
            <a:off x="0" y="304800"/>
            <a:ext cx="9144000" cy="838200"/>
          </a:xfrm>
        </p:spPr>
        <p:txBody>
          <a:bodyPr anchor="b">
            <a:normAutofit/>
          </a:bodyPr>
          <a:lstStyle/>
          <a:p>
            <a:r>
              <a:rPr lang="en-GB" b="1" dirty="0" smtClean="0">
                <a:solidFill>
                  <a:schemeClr val="accent1">
                    <a:lumMod val="50000"/>
                  </a:schemeClr>
                </a:solidFill>
                <a:latin typeface="+mn-lt"/>
              </a:rPr>
              <a:t>4. The 5</a:t>
            </a:r>
            <a:r>
              <a:rPr lang="en-GB" b="1" dirty="0" smtClean="0">
                <a:latin typeface="+mn-lt"/>
              </a:rPr>
              <a:t>S</a:t>
            </a:r>
            <a:r>
              <a:rPr lang="en-GB" b="1" dirty="0" smtClean="0">
                <a:solidFill>
                  <a:schemeClr val="accent1">
                    <a:lumMod val="50000"/>
                  </a:schemeClr>
                </a:solidFill>
                <a:latin typeface="+mn-lt"/>
              </a:rPr>
              <a:t> Approach</a:t>
            </a:r>
            <a:endParaRPr lang="en-GB" b="1" dirty="0">
              <a:solidFill>
                <a:schemeClr val="accent1">
                  <a:lumMod val="50000"/>
                </a:schemeClr>
              </a:solidFill>
              <a:latin typeface="+mn-lt"/>
            </a:endParaRPr>
          </a:p>
        </p:txBody>
      </p:sp>
      <p:sp>
        <p:nvSpPr>
          <p:cNvPr id="4" name="Rectangle 2"/>
          <p:cNvSpPr txBox="1">
            <a:spLocks noChangeArrowheads="1"/>
          </p:cNvSpPr>
          <p:nvPr/>
        </p:nvSpPr>
        <p:spPr bwMode="auto">
          <a:xfrm>
            <a:off x="685800" y="1143000"/>
            <a:ext cx="3810000" cy="48943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4763" defTabSz="914400" rtl="0" eaLnBrk="1" fontAlgn="base" latinLnBrk="0" hangingPunct="1">
              <a:lnSpc>
                <a:spcPct val="80000"/>
              </a:lnSpc>
              <a:spcBef>
                <a:spcPct val="20000"/>
              </a:spcBef>
              <a:spcAft>
                <a:spcPct val="0"/>
              </a:spcAft>
              <a:buClrTx/>
              <a:buSzTx/>
              <a:buFontTx/>
              <a:buNone/>
              <a:tabLst/>
              <a:defRPr/>
            </a:pPr>
            <a:r>
              <a:rPr lang="en-GB" altLang="ko-KR" sz="1500" i="1" kern="0" dirty="0" smtClean="0">
                <a:solidFill>
                  <a:srgbClr val="C00000"/>
                </a:solidFill>
                <a:ea typeface="Gulim" pitchFamily="34" charset="-127"/>
                <a:cs typeface="Arial" pitchFamily="34" charset="0"/>
              </a:rPr>
              <a:t>Workplace Housekeeping and Organisation</a:t>
            </a:r>
            <a:endParaRPr lang="en-GB" altLang="ko-KR" sz="1200" i="1" kern="0" dirty="0" smtClean="0">
              <a:solidFill>
                <a:srgbClr val="C00000"/>
              </a:solidFill>
              <a:ea typeface="Gulim" pitchFamily="34" charset="-127"/>
              <a:cs typeface="Arial" pitchFamily="34" charset="0"/>
            </a:endParaRPr>
          </a:p>
        </p:txBody>
      </p:sp>
      <p:graphicFrame>
        <p:nvGraphicFramePr>
          <p:cNvPr id="5" name="Diagram 4"/>
          <p:cNvGraphicFramePr/>
          <p:nvPr>
            <p:extLst>
              <p:ext uri="{D42A27DB-BD31-4B8C-83A1-F6EECF244321}">
                <p14:modId xmlns:p14="http://schemas.microsoft.com/office/powerpoint/2010/main" val="1458180204"/>
              </p:ext>
            </p:extLst>
          </p:nvPr>
        </p:nvGraphicFramePr>
        <p:xfrm>
          <a:off x="152400" y="1143000"/>
          <a:ext cx="25146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ight Brace 6"/>
          <p:cNvSpPr/>
          <p:nvPr/>
        </p:nvSpPr>
        <p:spPr>
          <a:xfrm>
            <a:off x="2335491" y="1828800"/>
            <a:ext cx="457200" cy="2667000"/>
          </a:xfrm>
          <a:prstGeom prst="rightBrace">
            <a:avLst>
              <a:gd name="adj1" fmla="val 51632"/>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G"/>
          </a:p>
        </p:txBody>
      </p:sp>
      <p:sp>
        <p:nvSpPr>
          <p:cNvPr id="9" name="Rectangle 2"/>
          <p:cNvSpPr txBox="1">
            <a:spLocks noChangeArrowheads="1"/>
          </p:cNvSpPr>
          <p:nvPr/>
        </p:nvSpPr>
        <p:spPr bwMode="auto">
          <a:xfrm>
            <a:off x="2971799" y="2819400"/>
            <a:ext cx="6248401" cy="2914034"/>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marL="0" marR="0" lvl="0" indent="4763" defTabSz="914400" rtl="0" eaLnBrk="1" fontAlgn="base" latinLnBrk="0" hangingPunct="1">
              <a:lnSpc>
                <a:spcPct val="80000"/>
              </a:lnSpc>
              <a:spcBef>
                <a:spcPct val="20000"/>
              </a:spcBef>
              <a:spcAft>
                <a:spcPct val="0"/>
              </a:spcAft>
              <a:buClrTx/>
              <a:buSzTx/>
              <a:buFontTx/>
              <a:buNone/>
              <a:tabLst/>
              <a:defRPr/>
            </a:pPr>
            <a:r>
              <a:rPr lang="en-GB" altLang="ko-KR" sz="2400" i="1" kern="0" dirty="0" smtClean="0">
                <a:latin typeface="+mn-lt"/>
                <a:ea typeface="Gulim" pitchFamily="34" charset="-127"/>
              </a:rPr>
              <a:t>Start with these 3 steps:</a:t>
            </a:r>
          </a:p>
          <a:p>
            <a:pPr marL="0" marR="0" lvl="0" defTabSz="914400" rtl="0" eaLnBrk="1" fontAlgn="base" latinLnBrk="0" hangingPunct="1">
              <a:lnSpc>
                <a:spcPct val="50000"/>
              </a:lnSpc>
              <a:spcBef>
                <a:spcPts val="0"/>
              </a:spcBef>
              <a:spcAft>
                <a:spcPct val="0"/>
              </a:spcAft>
              <a:buClrTx/>
              <a:buSzTx/>
              <a:buFontTx/>
              <a:buNone/>
              <a:tabLst/>
              <a:defRPr/>
            </a:pPr>
            <a:endParaRPr lang="en-GB" altLang="ko-KR" sz="2400" kern="0" dirty="0" smtClean="0">
              <a:latin typeface="+mn-lt"/>
              <a:ea typeface="Gulim" pitchFamily="34" charset="-127"/>
            </a:endParaRPr>
          </a:p>
          <a:p>
            <a:pPr marL="0" marR="0" lvl="0" indent="4763" defTabSz="914400" rtl="0" eaLnBrk="1" fontAlgn="base" latinLnBrk="0" hangingPunct="1">
              <a:lnSpc>
                <a:spcPct val="80000"/>
              </a:lnSpc>
              <a:spcBef>
                <a:spcPct val="20000"/>
              </a:spcBef>
              <a:spcAft>
                <a:spcPct val="0"/>
              </a:spcAft>
              <a:buClrTx/>
              <a:buSzTx/>
              <a:buFontTx/>
              <a:buNone/>
              <a:tabLst/>
              <a:defRPr/>
            </a:pPr>
            <a:r>
              <a:rPr lang="en-GB" altLang="ko-KR" sz="2400" b="1" kern="0" dirty="0" smtClean="0">
                <a:latin typeface="+mn-lt"/>
                <a:ea typeface="Gulim" pitchFamily="34" charset="-127"/>
              </a:rPr>
              <a:t>Step 1:   </a:t>
            </a:r>
            <a:r>
              <a:rPr lang="en-GB" altLang="ko-KR" sz="3600" b="1" kern="0" dirty="0" smtClean="0">
                <a:solidFill>
                  <a:srgbClr val="C00000"/>
                </a:solidFill>
                <a:latin typeface="+mn-lt"/>
                <a:ea typeface="Gulim" pitchFamily="34" charset="-127"/>
              </a:rPr>
              <a:t>S</a:t>
            </a:r>
            <a:r>
              <a:rPr lang="en-GB" altLang="ko-KR" sz="2400" kern="0" dirty="0" smtClean="0">
                <a:latin typeface="+mn-lt"/>
                <a:ea typeface="Gulim" pitchFamily="34" charset="-127"/>
              </a:rPr>
              <a:t>ort</a:t>
            </a:r>
          </a:p>
          <a:p>
            <a:pPr marL="0" marR="0" lvl="0" indent="4763" defTabSz="914400" rtl="0" eaLnBrk="1" fontAlgn="base" latinLnBrk="0" hangingPunct="1">
              <a:lnSpc>
                <a:spcPct val="80000"/>
              </a:lnSpc>
              <a:spcBef>
                <a:spcPct val="20000"/>
              </a:spcBef>
              <a:spcAft>
                <a:spcPct val="0"/>
              </a:spcAft>
              <a:buClrTx/>
              <a:buSzTx/>
              <a:buFontTx/>
              <a:buNone/>
              <a:tabLst/>
              <a:defRPr/>
            </a:pPr>
            <a:r>
              <a:rPr lang="en-GB" altLang="ko-KR" sz="2400" b="1" kern="0" dirty="0" smtClean="0">
                <a:latin typeface="+mn-lt"/>
                <a:ea typeface="Gulim" pitchFamily="34" charset="-127"/>
              </a:rPr>
              <a:t>Step 2</a:t>
            </a:r>
            <a:r>
              <a:rPr lang="en-GB" altLang="ko-KR" sz="2400" kern="0" dirty="0" smtClean="0">
                <a:latin typeface="+mn-lt"/>
                <a:ea typeface="Gulim" pitchFamily="34" charset="-127"/>
              </a:rPr>
              <a:t>:   </a:t>
            </a:r>
            <a:r>
              <a:rPr lang="en-GB" altLang="ko-KR" sz="3600" b="1" kern="0" dirty="0" smtClean="0">
                <a:solidFill>
                  <a:srgbClr val="C00000"/>
                </a:solidFill>
                <a:latin typeface="+mn-lt"/>
                <a:ea typeface="Gulim" pitchFamily="34" charset="-127"/>
              </a:rPr>
              <a:t>S</a:t>
            </a:r>
            <a:r>
              <a:rPr lang="en-GB" altLang="ko-KR" sz="2400" kern="0" dirty="0" smtClean="0">
                <a:latin typeface="+mn-lt"/>
                <a:ea typeface="Gulim" pitchFamily="34" charset="-127"/>
              </a:rPr>
              <a:t>traighten (Set in Order)</a:t>
            </a:r>
          </a:p>
          <a:p>
            <a:pPr marL="0" marR="0" lvl="0" indent="4763" defTabSz="914400" rtl="0" eaLnBrk="1" fontAlgn="base" latinLnBrk="0" hangingPunct="1">
              <a:lnSpc>
                <a:spcPct val="80000"/>
              </a:lnSpc>
              <a:spcBef>
                <a:spcPct val="20000"/>
              </a:spcBef>
              <a:spcAft>
                <a:spcPct val="0"/>
              </a:spcAft>
              <a:buClrTx/>
              <a:buSzTx/>
              <a:buFontTx/>
              <a:buNone/>
              <a:tabLst/>
              <a:defRPr/>
            </a:pPr>
            <a:r>
              <a:rPr lang="en-GB" altLang="ko-KR" sz="2400" b="1" kern="0" dirty="0" smtClean="0">
                <a:latin typeface="+mn-lt"/>
                <a:ea typeface="Gulim" pitchFamily="34" charset="-127"/>
              </a:rPr>
              <a:t>Step 3:   </a:t>
            </a:r>
            <a:r>
              <a:rPr lang="en-GB" altLang="ko-KR" sz="3600" b="1" kern="0" dirty="0" smtClean="0">
                <a:solidFill>
                  <a:srgbClr val="C00000"/>
                </a:solidFill>
                <a:latin typeface="+mn-lt"/>
                <a:ea typeface="Gulim" pitchFamily="34" charset="-127"/>
              </a:rPr>
              <a:t>S</a:t>
            </a:r>
            <a:r>
              <a:rPr lang="en-GB" altLang="ko-KR" sz="2400" kern="0" dirty="0" smtClean="0">
                <a:latin typeface="+mn-lt"/>
                <a:ea typeface="Gulim" pitchFamily="34" charset="-127"/>
              </a:rPr>
              <a:t>hine</a:t>
            </a:r>
          </a:p>
          <a:p>
            <a:pPr marL="0" marR="0" lvl="0" defTabSz="914400" rtl="0" eaLnBrk="1" fontAlgn="base" latinLnBrk="0" hangingPunct="1">
              <a:lnSpc>
                <a:spcPct val="70000"/>
              </a:lnSpc>
              <a:spcBef>
                <a:spcPts val="0"/>
              </a:spcBef>
              <a:spcAft>
                <a:spcPct val="0"/>
              </a:spcAft>
              <a:buClrTx/>
              <a:buSzTx/>
              <a:buFontTx/>
              <a:buNone/>
              <a:tabLst/>
              <a:defRPr/>
            </a:pPr>
            <a:endParaRPr lang="en-GB" altLang="ko-KR" sz="2400" kern="0" dirty="0">
              <a:latin typeface="+mn-lt"/>
              <a:ea typeface="Gulim" pitchFamily="34" charset="-127"/>
            </a:endParaRPr>
          </a:p>
          <a:p>
            <a:pPr marL="0" marR="0" lvl="0" indent="4763" defTabSz="914400" rtl="0" eaLnBrk="1" fontAlgn="base" latinLnBrk="0" hangingPunct="1">
              <a:lnSpc>
                <a:spcPct val="80000"/>
              </a:lnSpc>
              <a:spcBef>
                <a:spcPct val="20000"/>
              </a:spcBef>
              <a:spcAft>
                <a:spcPct val="0"/>
              </a:spcAft>
              <a:buClrTx/>
              <a:buSzTx/>
              <a:buFontTx/>
              <a:buNone/>
              <a:tabLst/>
              <a:defRPr/>
            </a:pPr>
            <a:r>
              <a:rPr lang="en-GB" altLang="ko-KR" sz="2400" b="1" kern="0" dirty="0" smtClean="0">
                <a:solidFill>
                  <a:srgbClr val="0070C0"/>
                </a:solidFill>
                <a:latin typeface="+mn-lt"/>
                <a:ea typeface="Gulim" pitchFamily="34" charset="-127"/>
              </a:rPr>
              <a:t>Productivity</a:t>
            </a:r>
            <a:r>
              <a:rPr lang="en-GB" altLang="ko-KR" sz="2400" kern="0" dirty="0" smtClean="0">
                <a:solidFill>
                  <a:srgbClr val="0070C0"/>
                </a:solidFill>
                <a:latin typeface="+mn-lt"/>
                <a:ea typeface="Gulim" pitchFamily="34" charset="-127"/>
              </a:rPr>
              <a:t> </a:t>
            </a:r>
            <a:r>
              <a:rPr lang="en-GB" altLang="ko-KR" sz="2400" kern="0" dirty="0" smtClean="0">
                <a:latin typeface="+mn-lt"/>
                <a:ea typeface="Gulim" pitchFamily="34" charset="-127"/>
                <a:sym typeface="Symbol" panose="05050102010706020507" pitchFamily="18" charset="2"/>
              </a:rPr>
              <a:t> </a:t>
            </a:r>
            <a:r>
              <a:rPr lang="en-GB" altLang="ko-KR" sz="2400" b="1" kern="0" dirty="0" smtClean="0">
                <a:solidFill>
                  <a:srgbClr val="0070C0"/>
                </a:solidFill>
                <a:latin typeface="+mn-lt"/>
                <a:ea typeface="Gulim" pitchFamily="34" charset="-127"/>
              </a:rPr>
              <a:t>Quality</a:t>
            </a:r>
            <a:r>
              <a:rPr lang="en-GB" altLang="ko-KR" sz="2400" kern="0" dirty="0" smtClean="0">
                <a:solidFill>
                  <a:srgbClr val="0070C0"/>
                </a:solidFill>
                <a:latin typeface="+mn-lt"/>
                <a:ea typeface="Gulim" pitchFamily="34" charset="-127"/>
              </a:rPr>
              <a:t> </a:t>
            </a:r>
            <a:r>
              <a:rPr lang="en-GB" altLang="ko-KR" sz="2400" kern="0" dirty="0" smtClean="0">
                <a:latin typeface="+mn-lt"/>
                <a:ea typeface="Gulim" pitchFamily="34" charset="-127"/>
                <a:sym typeface="Symbol" panose="05050102010706020507" pitchFamily="18" charset="2"/>
              </a:rPr>
              <a:t> </a:t>
            </a:r>
            <a:r>
              <a:rPr lang="en-GB" altLang="ko-KR" sz="2400" b="1" kern="0" dirty="0" smtClean="0">
                <a:solidFill>
                  <a:srgbClr val="C00000"/>
                </a:solidFill>
                <a:latin typeface="+mn-lt"/>
                <a:ea typeface="Gulim" pitchFamily="34" charset="-127"/>
              </a:rPr>
              <a:t>WSH Improvement</a:t>
            </a:r>
          </a:p>
        </p:txBody>
      </p:sp>
      <p:sp>
        <p:nvSpPr>
          <p:cNvPr id="6" name="Slide Number Placeholder 5"/>
          <p:cNvSpPr>
            <a:spLocks noGrp="1"/>
          </p:cNvSpPr>
          <p:nvPr>
            <p:ph type="sldNum" sz="quarter" idx="12"/>
          </p:nvPr>
        </p:nvSpPr>
        <p:spPr/>
        <p:txBody>
          <a:bodyPr/>
          <a:lstStyle/>
          <a:p>
            <a:fld id="{EA7C8D44-3667-46F6-9772-CC52308E2A7F}" type="slidenum">
              <a:rPr lang="en-US" smtClean="0"/>
              <a:pPr/>
              <a:t>11</a:t>
            </a:fld>
            <a:r>
              <a:rPr lang="en-US" smtClean="0"/>
              <a:t> / 42</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4"/>
          <p:cNvSpPr txBox="1">
            <a:spLocks/>
          </p:cNvSpPr>
          <p:nvPr/>
        </p:nvSpPr>
        <p:spPr>
          <a:xfrm>
            <a:off x="199291" y="152400"/>
            <a:ext cx="5668109" cy="838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GB" b="1" dirty="0" smtClean="0">
                <a:solidFill>
                  <a:schemeClr val="accent1">
                    <a:lumMod val="50000"/>
                  </a:schemeClr>
                </a:solidFill>
                <a:latin typeface="+mn-lt"/>
              </a:rPr>
              <a:t>The 5</a:t>
            </a:r>
            <a:r>
              <a:rPr lang="en-GB" b="1" dirty="0" smtClean="0">
                <a:latin typeface="+mn-lt"/>
              </a:rPr>
              <a:t>S</a:t>
            </a:r>
            <a:r>
              <a:rPr lang="en-GB" b="1" dirty="0" smtClean="0">
                <a:solidFill>
                  <a:schemeClr val="accent1">
                    <a:lumMod val="50000"/>
                  </a:schemeClr>
                </a:solidFill>
                <a:latin typeface="+mn-lt"/>
              </a:rPr>
              <a:t> Approach</a:t>
            </a:r>
            <a:endParaRPr lang="en-GB" b="1" dirty="0">
              <a:solidFill>
                <a:schemeClr val="accent1">
                  <a:lumMod val="50000"/>
                </a:schemeClr>
              </a:solidFill>
              <a:latin typeface="+mn-lt"/>
            </a:endParaRPr>
          </a:p>
        </p:txBody>
      </p:sp>
      <p:pic>
        <p:nvPicPr>
          <p:cNvPr id="12"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6200" y="1756550"/>
            <a:ext cx="1169336" cy="1062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1346174" y="2007167"/>
            <a:ext cx="5237109" cy="461665"/>
          </a:xfrm>
          <a:prstGeom prst="rect">
            <a:avLst/>
          </a:prstGeom>
        </p:spPr>
        <p:txBody>
          <a:bodyPr wrap="square">
            <a:spAutoFit/>
          </a:bodyPr>
          <a:lstStyle/>
          <a:p>
            <a:r>
              <a:rPr lang="en-US" sz="2400" i="1" u="sng" dirty="0" smtClean="0"/>
              <a:t>Action</a:t>
            </a:r>
            <a:r>
              <a:rPr lang="en-US" sz="2400" i="1" dirty="0" smtClean="0"/>
              <a:t>: Keep only necessary items</a:t>
            </a:r>
            <a:endParaRPr lang="en-US" sz="2400" i="1" dirty="0">
              <a:solidFill>
                <a:srgbClr val="C00000"/>
              </a:solidFill>
            </a:endParaRPr>
          </a:p>
        </p:txBody>
      </p:sp>
      <p:pic>
        <p:nvPicPr>
          <p:cNvPr id="14"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46175" y="2608652"/>
            <a:ext cx="5237108" cy="3165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 name="Group 15"/>
          <p:cNvGrpSpPr/>
          <p:nvPr/>
        </p:nvGrpSpPr>
        <p:grpSpPr>
          <a:xfrm>
            <a:off x="6748069" y="2887402"/>
            <a:ext cx="1784351" cy="2873210"/>
            <a:chOff x="6890901" y="3461680"/>
            <a:chExt cx="1784351" cy="2873210"/>
          </a:xfrm>
        </p:grpSpPr>
        <p:pic>
          <p:nvPicPr>
            <p:cNvPr id="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720000">
              <a:off x="7079768" y="3461680"/>
              <a:ext cx="1595484" cy="2380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rot="720000">
              <a:off x="6890901" y="5811670"/>
              <a:ext cx="1339227" cy="523220"/>
            </a:xfrm>
            <a:prstGeom prst="rect">
              <a:avLst/>
            </a:prstGeom>
          </p:spPr>
          <p:txBody>
            <a:bodyPr wrap="square">
              <a:spAutoFit/>
            </a:bodyPr>
            <a:lstStyle/>
            <a:p>
              <a:pPr algn="ctr"/>
              <a:r>
                <a:rPr lang="en-US" sz="1400" dirty="0" smtClean="0">
                  <a:solidFill>
                    <a:srgbClr val="C00000"/>
                  </a:solidFill>
                </a:rPr>
                <a:t>Red Tag </a:t>
              </a:r>
            </a:p>
            <a:p>
              <a:pPr algn="ctr"/>
              <a:r>
                <a:rPr lang="en-US" sz="1400" dirty="0" smtClean="0">
                  <a:solidFill>
                    <a:srgbClr val="C00000"/>
                  </a:solidFill>
                </a:rPr>
                <a:t>Strategy</a:t>
              </a:r>
              <a:endParaRPr lang="en-US" sz="1400" dirty="0">
                <a:solidFill>
                  <a:srgbClr val="C00000"/>
                </a:solidFill>
              </a:endParaRPr>
            </a:p>
          </p:txBody>
        </p:sp>
      </p:grpSp>
      <p:sp>
        <p:nvSpPr>
          <p:cNvPr id="19" name="Rectangle 18"/>
          <p:cNvSpPr/>
          <p:nvPr/>
        </p:nvSpPr>
        <p:spPr>
          <a:xfrm>
            <a:off x="242739" y="1143000"/>
            <a:ext cx="2206869" cy="646331"/>
          </a:xfrm>
          <a:prstGeom prst="rect">
            <a:avLst/>
          </a:prstGeom>
        </p:spPr>
        <p:txBody>
          <a:bodyPr wrap="square">
            <a:spAutoFit/>
          </a:bodyPr>
          <a:lstStyle/>
          <a:p>
            <a:r>
              <a:rPr lang="en-US" sz="2800" b="1" dirty="0" smtClean="0">
                <a:latin typeface="+mn-lt"/>
              </a:rPr>
              <a:t>Step </a:t>
            </a:r>
            <a:r>
              <a:rPr lang="en-US" sz="2800" b="1" dirty="0">
                <a:latin typeface="+mn-lt"/>
                <a:sym typeface="Wingdings"/>
              </a:rPr>
              <a:t>1</a:t>
            </a:r>
            <a:r>
              <a:rPr lang="en-US" sz="2800" b="1" dirty="0" smtClean="0">
                <a:latin typeface="+mn-lt"/>
              </a:rPr>
              <a:t>:   </a:t>
            </a:r>
            <a:r>
              <a:rPr lang="en-US" sz="3600" b="1" dirty="0" smtClean="0">
                <a:solidFill>
                  <a:srgbClr val="C00000"/>
                </a:solidFill>
                <a:latin typeface="+mn-lt"/>
              </a:rPr>
              <a:t>S</a:t>
            </a:r>
            <a:r>
              <a:rPr lang="en-US" sz="2800" dirty="0" smtClean="0">
                <a:solidFill>
                  <a:schemeClr val="tx1">
                    <a:lumMod val="65000"/>
                    <a:lumOff val="35000"/>
                  </a:schemeClr>
                </a:solidFill>
                <a:latin typeface="+mn-lt"/>
              </a:rPr>
              <a:t>ort</a:t>
            </a:r>
            <a:endParaRPr lang="en-US" sz="2800" dirty="0">
              <a:solidFill>
                <a:schemeClr val="tx1">
                  <a:lumMod val="65000"/>
                  <a:lumOff val="35000"/>
                </a:schemeClr>
              </a:solidFill>
              <a:latin typeface="+mn-lt"/>
            </a:endParaRPr>
          </a:p>
        </p:txBody>
      </p:sp>
      <p:sp>
        <p:nvSpPr>
          <p:cNvPr id="4" name="Slide Number Placeholder 3"/>
          <p:cNvSpPr>
            <a:spLocks noGrp="1"/>
          </p:cNvSpPr>
          <p:nvPr>
            <p:ph type="sldNum" sz="quarter" idx="12"/>
          </p:nvPr>
        </p:nvSpPr>
        <p:spPr/>
        <p:txBody>
          <a:bodyPr/>
          <a:lstStyle/>
          <a:p>
            <a:fld id="{EA7C8D44-3667-46F6-9772-CC52308E2A7F}" type="slidenum">
              <a:rPr lang="en-US" smtClean="0"/>
              <a:pPr/>
              <a:t>12</a:t>
            </a:fld>
            <a:r>
              <a:rPr lang="en-US" smtClean="0"/>
              <a:t> / 42</a:t>
            </a:r>
            <a:endParaRPr lang="en-US" dirty="0"/>
          </a:p>
        </p:txBody>
      </p:sp>
    </p:spTree>
    <p:extLst>
      <p:ext uri="{BB962C8B-B14F-4D97-AF65-F5344CB8AC3E}">
        <p14:creationId xmlns:p14="http://schemas.microsoft.com/office/powerpoint/2010/main" val="336791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4"/>
          <p:cNvSpPr txBox="1">
            <a:spLocks/>
          </p:cNvSpPr>
          <p:nvPr/>
        </p:nvSpPr>
        <p:spPr>
          <a:xfrm>
            <a:off x="199291" y="152400"/>
            <a:ext cx="5668109" cy="838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GB" b="1" dirty="0" smtClean="0">
                <a:solidFill>
                  <a:schemeClr val="accent1">
                    <a:lumMod val="50000"/>
                  </a:schemeClr>
                </a:solidFill>
                <a:latin typeface="+mn-lt"/>
              </a:rPr>
              <a:t>The 5</a:t>
            </a:r>
            <a:r>
              <a:rPr lang="en-GB" b="1" dirty="0" smtClean="0">
                <a:latin typeface="+mn-lt"/>
              </a:rPr>
              <a:t>S</a:t>
            </a:r>
            <a:r>
              <a:rPr lang="en-GB" b="1" dirty="0" smtClean="0">
                <a:solidFill>
                  <a:schemeClr val="accent1">
                    <a:lumMod val="50000"/>
                  </a:schemeClr>
                </a:solidFill>
                <a:latin typeface="+mn-lt"/>
              </a:rPr>
              <a:t> Approach</a:t>
            </a:r>
            <a:endParaRPr lang="en-GB" b="1" dirty="0">
              <a:solidFill>
                <a:schemeClr val="accent1">
                  <a:lumMod val="50000"/>
                </a:schemeClr>
              </a:solidFill>
              <a:latin typeface="+mn-lt"/>
            </a:endParaRPr>
          </a:p>
        </p:txBody>
      </p:sp>
      <p:sp>
        <p:nvSpPr>
          <p:cNvPr id="19" name="Rectangle 18"/>
          <p:cNvSpPr/>
          <p:nvPr/>
        </p:nvSpPr>
        <p:spPr>
          <a:xfrm>
            <a:off x="242739" y="1143000"/>
            <a:ext cx="5319861" cy="646331"/>
          </a:xfrm>
          <a:prstGeom prst="rect">
            <a:avLst/>
          </a:prstGeom>
        </p:spPr>
        <p:txBody>
          <a:bodyPr wrap="square">
            <a:spAutoFit/>
          </a:bodyPr>
          <a:lstStyle/>
          <a:p>
            <a:r>
              <a:rPr lang="en-US" sz="2800" b="1" dirty="0" smtClean="0">
                <a:latin typeface="+mn-lt"/>
              </a:rPr>
              <a:t>Step </a:t>
            </a:r>
            <a:r>
              <a:rPr lang="en-US" sz="2800" b="1" dirty="0" smtClean="0">
                <a:latin typeface="+mn-lt"/>
                <a:sym typeface="Wingdings"/>
              </a:rPr>
              <a:t>2</a:t>
            </a:r>
            <a:r>
              <a:rPr lang="en-US" sz="2800" b="1" dirty="0" smtClean="0">
                <a:latin typeface="+mn-lt"/>
              </a:rPr>
              <a:t>:   </a:t>
            </a:r>
            <a:r>
              <a:rPr lang="en-US" sz="3600" b="1" dirty="0" smtClean="0">
                <a:solidFill>
                  <a:srgbClr val="C00000"/>
                </a:solidFill>
                <a:latin typeface="+mn-lt"/>
              </a:rPr>
              <a:t>S</a:t>
            </a:r>
            <a:r>
              <a:rPr lang="en-US" sz="2800" dirty="0" smtClean="0">
                <a:solidFill>
                  <a:schemeClr val="tx1">
                    <a:lumMod val="65000"/>
                    <a:lumOff val="35000"/>
                  </a:schemeClr>
                </a:solidFill>
                <a:latin typeface="+mn-lt"/>
              </a:rPr>
              <a:t>traighten (Set in Order)</a:t>
            </a:r>
            <a:endParaRPr lang="en-US" sz="2800" dirty="0">
              <a:solidFill>
                <a:schemeClr val="tx1">
                  <a:lumMod val="65000"/>
                  <a:lumOff val="35000"/>
                </a:schemeClr>
              </a:solidFill>
              <a:latin typeface="+mn-lt"/>
            </a:endParaRPr>
          </a:p>
        </p:txBody>
      </p:sp>
      <p:pic>
        <p:nvPicPr>
          <p:cNvPr id="1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
          <a:stretch/>
        </p:blipFill>
        <p:spPr bwMode="auto">
          <a:xfrm>
            <a:off x="228600" y="1752600"/>
            <a:ext cx="1113384" cy="1055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1489006" y="2039834"/>
            <a:ext cx="5017302" cy="830997"/>
          </a:xfrm>
          <a:prstGeom prst="rect">
            <a:avLst/>
          </a:prstGeom>
        </p:spPr>
        <p:txBody>
          <a:bodyPr wrap="square">
            <a:spAutoFit/>
          </a:bodyPr>
          <a:lstStyle/>
          <a:p>
            <a:r>
              <a:rPr lang="en-US" sz="2400" i="1" u="sng" dirty="0" smtClean="0"/>
              <a:t>Action</a:t>
            </a:r>
            <a:r>
              <a:rPr lang="en-US" sz="2400" i="1" dirty="0" smtClean="0"/>
              <a:t>: </a:t>
            </a:r>
            <a:r>
              <a:rPr lang="en-US" sz="2400" i="1" dirty="0" err="1" smtClean="0"/>
              <a:t>Organise</a:t>
            </a:r>
            <a:r>
              <a:rPr lang="en-US" sz="2400" i="1" dirty="0" smtClean="0"/>
              <a:t> for better workflow </a:t>
            </a:r>
          </a:p>
          <a:p>
            <a:r>
              <a:rPr lang="en-US" sz="2400" i="1" dirty="0"/>
              <a:t> </a:t>
            </a:r>
            <a:r>
              <a:rPr lang="en-US" sz="2400" i="1" dirty="0" smtClean="0"/>
              <a:t>           and easy retrieval</a:t>
            </a:r>
            <a:endParaRPr lang="en-US" sz="2400" i="1" dirty="0">
              <a:solidFill>
                <a:srgbClr val="C00000"/>
              </a:solidFill>
            </a:endParaRPr>
          </a:p>
        </p:txBody>
      </p:sp>
      <p:pic>
        <p:nvPicPr>
          <p:cNvPr id="21"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94338" y="3054445"/>
            <a:ext cx="6389077" cy="2570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p:nvSpPr>
        <p:spPr>
          <a:xfrm>
            <a:off x="2560752" y="5624841"/>
            <a:ext cx="1339227" cy="523220"/>
          </a:xfrm>
          <a:prstGeom prst="rect">
            <a:avLst/>
          </a:prstGeom>
        </p:spPr>
        <p:txBody>
          <a:bodyPr wrap="square">
            <a:spAutoFit/>
          </a:bodyPr>
          <a:lstStyle/>
          <a:p>
            <a:pPr algn="ctr"/>
            <a:r>
              <a:rPr lang="en-US" sz="1400" dirty="0" smtClean="0"/>
              <a:t>Map of existing layout</a:t>
            </a:r>
            <a:endParaRPr lang="en-US" sz="1400" dirty="0"/>
          </a:p>
        </p:txBody>
      </p:sp>
      <p:sp>
        <p:nvSpPr>
          <p:cNvPr id="23" name="Rectangle 22"/>
          <p:cNvSpPr/>
          <p:nvPr/>
        </p:nvSpPr>
        <p:spPr>
          <a:xfrm>
            <a:off x="5336931" y="5648399"/>
            <a:ext cx="2066192" cy="523220"/>
          </a:xfrm>
          <a:prstGeom prst="rect">
            <a:avLst/>
          </a:prstGeom>
        </p:spPr>
        <p:txBody>
          <a:bodyPr wrap="square">
            <a:spAutoFit/>
          </a:bodyPr>
          <a:lstStyle/>
          <a:p>
            <a:pPr algn="ctr"/>
            <a:r>
              <a:rPr lang="en-US" sz="1400" dirty="0" smtClean="0"/>
              <a:t>New layout </a:t>
            </a:r>
          </a:p>
          <a:p>
            <a:pPr algn="ctr"/>
            <a:r>
              <a:rPr lang="en-US" sz="1400" dirty="0" smtClean="0"/>
              <a:t>(after rearrangement)</a:t>
            </a:r>
            <a:endParaRPr lang="en-US" sz="1400" dirty="0"/>
          </a:p>
        </p:txBody>
      </p:sp>
      <p:sp>
        <p:nvSpPr>
          <p:cNvPr id="24" name="Rectangle 23"/>
          <p:cNvSpPr/>
          <p:nvPr/>
        </p:nvSpPr>
        <p:spPr>
          <a:xfrm>
            <a:off x="136844" y="3974817"/>
            <a:ext cx="1339227" cy="707886"/>
          </a:xfrm>
          <a:prstGeom prst="rect">
            <a:avLst/>
          </a:prstGeom>
        </p:spPr>
        <p:txBody>
          <a:bodyPr wrap="square">
            <a:spAutoFit/>
          </a:bodyPr>
          <a:lstStyle/>
          <a:p>
            <a:pPr algn="r"/>
            <a:r>
              <a:rPr lang="en-US" sz="2000" b="1" i="1" dirty="0" smtClean="0">
                <a:solidFill>
                  <a:srgbClr val="C00000"/>
                </a:solidFill>
              </a:rPr>
              <a:t>Better workflow</a:t>
            </a:r>
            <a:endParaRPr lang="en-US" sz="2000" b="1" i="1" dirty="0">
              <a:solidFill>
                <a:srgbClr val="C00000"/>
              </a:solidFill>
            </a:endParaRPr>
          </a:p>
        </p:txBody>
      </p:sp>
      <p:sp>
        <p:nvSpPr>
          <p:cNvPr id="4" name="Slide Number Placeholder 3"/>
          <p:cNvSpPr>
            <a:spLocks noGrp="1"/>
          </p:cNvSpPr>
          <p:nvPr>
            <p:ph type="sldNum" sz="quarter" idx="12"/>
          </p:nvPr>
        </p:nvSpPr>
        <p:spPr/>
        <p:txBody>
          <a:bodyPr/>
          <a:lstStyle/>
          <a:p>
            <a:fld id="{EA7C8D44-3667-46F6-9772-CC52308E2A7F}" type="slidenum">
              <a:rPr lang="en-US" smtClean="0"/>
              <a:pPr/>
              <a:t>13</a:t>
            </a:fld>
            <a:r>
              <a:rPr lang="en-US" smtClean="0"/>
              <a:t> / 42</a:t>
            </a:r>
            <a:endParaRPr lang="en-US" dirty="0"/>
          </a:p>
        </p:txBody>
      </p:sp>
    </p:spTree>
    <p:extLst>
      <p:ext uri="{BB962C8B-B14F-4D97-AF65-F5344CB8AC3E}">
        <p14:creationId xmlns:p14="http://schemas.microsoft.com/office/powerpoint/2010/main" val="19432115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4"/>
          <p:cNvSpPr txBox="1">
            <a:spLocks/>
          </p:cNvSpPr>
          <p:nvPr/>
        </p:nvSpPr>
        <p:spPr>
          <a:xfrm>
            <a:off x="199291" y="152400"/>
            <a:ext cx="5668109" cy="838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GB" b="1" dirty="0" smtClean="0">
                <a:solidFill>
                  <a:schemeClr val="accent1">
                    <a:lumMod val="50000"/>
                  </a:schemeClr>
                </a:solidFill>
                <a:latin typeface="+mn-lt"/>
              </a:rPr>
              <a:t>The 5</a:t>
            </a:r>
            <a:r>
              <a:rPr lang="en-GB" b="1" dirty="0" smtClean="0">
                <a:latin typeface="+mn-lt"/>
              </a:rPr>
              <a:t>S</a:t>
            </a:r>
            <a:r>
              <a:rPr lang="en-GB" b="1" dirty="0" smtClean="0">
                <a:solidFill>
                  <a:schemeClr val="accent1">
                    <a:lumMod val="50000"/>
                  </a:schemeClr>
                </a:solidFill>
                <a:latin typeface="+mn-lt"/>
              </a:rPr>
              <a:t> Approach</a:t>
            </a:r>
            <a:endParaRPr lang="en-GB" b="1" dirty="0">
              <a:solidFill>
                <a:schemeClr val="accent1">
                  <a:lumMod val="50000"/>
                </a:schemeClr>
              </a:solidFill>
              <a:latin typeface="+mn-lt"/>
            </a:endParaRPr>
          </a:p>
        </p:txBody>
      </p:sp>
      <p:sp>
        <p:nvSpPr>
          <p:cNvPr id="19" name="Rectangle 18"/>
          <p:cNvSpPr/>
          <p:nvPr/>
        </p:nvSpPr>
        <p:spPr>
          <a:xfrm>
            <a:off x="242739" y="1143000"/>
            <a:ext cx="5091261" cy="646331"/>
          </a:xfrm>
          <a:prstGeom prst="rect">
            <a:avLst/>
          </a:prstGeom>
        </p:spPr>
        <p:txBody>
          <a:bodyPr wrap="square">
            <a:spAutoFit/>
          </a:bodyPr>
          <a:lstStyle/>
          <a:p>
            <a:r>
              <a:rPr lang="en-US" sz="2800" b="1" dirty="0" smtClean="0">
                <a:latin typeface="+mn-lt"/>
              </a:rPr>
              <a:t>Step </a:t>
            </a:r>
            <a:r>
              <a:rPr lang="en-US" sz="2800" b="1" dirty="0" smtClean="0">
                <a:latin typeface="+mn-lt"/>
                <a:sym typeface="Wingdings"/>
              </a:rPr>
              <a:t>2</a:t>
            </a:r>
            <a:r>
              <a:rPr lang="en-US" sz="2800" b="1" dirty="0" smtClean="0">
                <a:latin typeface="+mn-lt"/>
              </a:rPr>
              <a:t>:   </a:t>
            </a:r>
            <a:r>
              <a:rPr lang="en-US" sz="3600" b="1" dirty="0" smtClean="0">
                <a:solidFill>
                  <a:srgbClr val="C00000"/>
                </a:solidFill>
                <a:latin typeface="+mn-lt"/>
              </a:rPr>
              <a:t>S</a:t>
            </a:r>
            <a:r>
              <a:rPr lang="en-US" sz="2800" dirty="0" smtClean="0">
                <a:solidFill>
                  <a:schemeClr val="tx1">
                    <a:lumMod val="65000"/>
                    <a:lumOff val="35000"/>
                  </a:schemeClr>
                </a:solidFill>
                <a:latin typeface="+mn-lt"/>
              </a:rPr>
              <a:t>traighten (Set in Order)</a:t>
            </a:r>
            <a:endParaRPr lang="en-US" sz="2800" dirty="0">
              <a:solidFill>
                <a:schemeClr val="tx1">
                  <a:lumMod val="65000"/>
                  <a:lumOff val="35000"/>
                </a:schemeClr>
              </a:solidFill>
              <a:latin typeface="+mn-lt"/>
            </a:endParaRPr>
          </a:p>
        </p:txBody>
      </p:sp>
      <p:sp>
        <p:nvSpPr>
          <p:cNvPr id="12" name="Rectangle 11"/>
          <p:cNvSpPr/>
          <p:nvPr/>
        </p:nvSpPr>
        <p:spPr>
          <a:xfrm>
            <a:off x="1925516" y="5407223"/>
            <a:ext cx="6198577" cy="307777"/>
          </a:xfrm>
          <a:prstGeom prst="rect">
            <a:avLst/>
          </a:prstGeom>
        </p:spPr>
        <p:txBody>
          <a:bodyPr wrap="square">
            <a:spAutoFit/>
          </a:bodyPr>
          <a:lstStyle/>
          <a:p>
            <a:pPr algn="ctr"/>
            <a:r>
              <a:rPr lang="en-US" sz="1400" dirty="0"/>
              <a:t>Tools kept close to the location of work and stored in the order of use.</a:t>
            </a:r>
          </a:p>
        </p:txBody>
      </p:sp>
      <p:sp>
        <p:nvSpPr>
          <p:cNvPr id="13" name="Rectangle 12"/>
          <p:cNvSpPr/>
          <p:nvPr/>
        </p:nvSpPr>
        <p:spPr>
          <a:xfrm>
            <a:off x="136842" y="3219859"/>
            <a:ext cx="1339227" cy="707886"/>
          </a:xfrm>
          <a:prstGeom prst="rect">
            <a:avLst/>
          </a:prstGeom>
        </p:spPr>
        <p:txBody>
          <a:bodyPr wrap="square">
            <a:spAutoFit/>
          </a:bodyPr>
          <a:lstStyle/>
          <a:p>
            <a:pPr algn="r"/>
            <a:r>
              <a:rPr lang="en-US" sz="2000" b="1" i="1" dirty="0" smtClean="0">
                <a:solidFill>
                  <a:srgbClr val="C00000"/>
                </a:solidFill>
              </a:rPr>
              <a:t>Easy Retrieval</a:t>
            </a:r>
            <a:endParaRPr lang="en-US" sz="2000" b="1" i="1" dirty="0">
              <a:solidFill>
                <a:srgbClr val="C00000"/>
              </a:solidFill>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5249" y="1866521"/>
            <a:ext cx="6976468" cy="3414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EA7C8D44-3667-46F6-9772-CC52308E2A7F}" type="slidenum">
              <a:rPr lang="en-US" smtClean="0"/>
              <a:pPr/>
              <a:t>14</a:t>
            </a:fld>
            <a:r>
              <a:rPr lang="en-US" smtClean="0"/>
              <a:t> / 42</a:t>
            </a:r>
            <a:endParaRPr lang="en-US" dirty="0"/>
          </a:p>
        </p:txBody>
      </p:sp>
    </p:spTree>
    <p:extLst>
      <p:ext uri="{BB962C8B-B14F-4D97-AF65-F5344CB8AC3E}">
        <p14:creationId xmlns:p14="http://schemas.microsoft.com/office/powerpoint/2010/main" val="18092191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4"/>
          <p:cNvSpPr txBox="1">
            <a:spLocks/>
          </p:cNvSpPr>
          <p:nvPr/>
        </p:nvSpPr>
        <p:spPr>
          <a:xfrm>
            <a:off x="199291" y="152400"/>
            <a:ext cx="5668109" cy="838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GB" b="1" dirty="0" smtClean="0">
                <a:solidFill>
                  <a:schemeClr val="accent1">
                    <a:lumMod val="50000"/>
                  </a:schemeClr>
                </a:solidFill>
                <a:latin typeface="+mn-lt"/>
              </a:rPr>
              <a:t>The 5</a:t>
            </a:r>
            <a:r>
              <a:rPr lang="en-GB" b="1" dirty="0" smtClean="0">
                <a:latin typeface="+mn-lt"/>
              </a:rPr>
              <a:t>S</a:t>
            </a:r>
            <a:r>
              <a:rPr lang="en-GB" b="1" dirty="0" smtClean="0">
                <a:solidFill>
                  <a:schemeClr val="accent1">
                    <a:lumMod val="50000"/>
                  </a:schemeClr>
                </a:solidFill>
                <a:latin typeface="+mn-lt"/>
              </a:rPr>
              <a:t> Approach</a:t>
            </a:r>
            <a:endParaRPr lang="en-GB" b="1" dirty="0">
              <a:solidFill>
                <a:schemeClr val="accent1">
                  <a:lumMod val="50000"/>
                </a:schemeClr>
              </a:solidFill>
              <a:latin typeface="+mn-lt"/>
            </a:endParaRPr>
          </a:p>
        </p:txBody>
      </p:sp>
      <p:sp>
        <p:nvSpPr>
          <p:cNvPr id="19" name="Rectangle 18"/>
          <p:cNvSpPr/>
          <p:nvPr/>
        </p:nvSpPr>
        <p:spPr>
          <a:xfrm>
            <a:off x="242739" y="1143000"/>
            <a:ext cx="5319861" cy="646331"/>
          </a:xfrm>
          <a:prstGeom prst="rect">
            <a:avLst/>
          </a:prstGeom>
        </p:spPr>
        <p:txBody>
          <a:bodyPr wrap="square">
            <a:spAutoFit/>
          </a:bodyPr>
          <a:lstStyle/>
          <a:p>
            <a:r>
              <a:rPr lang="en-US" sz="2800" b="1" dirty="0" smtClean="0">
                <a:latin typeface="+mn-lt"/>
              </a:rPr>
              <a:t>Step </a:t>
            </a:r>
            <a:r>
              <a:rPr lang="en-US" sz="2800" b="1" dirty="0" smtClean="0">
                <a:latin typeface="+mn-lt"/>
                <a:sym typeface="Wingdings"/>
              </a:rPr>
              <a:t>2</a:t>
            </a:r>
            <a:r>
              <a:rPr lang="en-US" sz="2800" b="1" dirty="0" smtClean="0">
                <a:latin typeface="+mn-lt"/>
              </a:rPr>
              <a:t>:   </a:t>
            </a:r>
            <a:r>
              <a:rPr lang="en-US" sz="3600" b="1" dirty="0" smtClean="0">
                <a:solidFill>
                  <a:srgbClr val="C00000"/>
                </a:solidFill>
                <a:latin typeface="+mn-lt"/>
              </a:rPr>
              <a:t>S</a:t>
            </a:r>
            <a:r>
              <a:rPr lang="en-US" sz="2800" dirty="0" smtClean="0">
                <a:solidFill>
                  <a:schemeClr val="tx1">
                    <a:lumMod val="65000"/>
                    <a:lumOff val="35000"/>
                  </a:schemeClr>
                </a:solidFill>
                <a:latin typeface="+mn-lt"/>
              </a:rPr>
              <a:t>traighten (Set in Order)</a:t>
            </a:r>
            <a:endParaRPr lang="en-US" sz="2800" dirty="0">
              <a:solidFill>
                <a:schemeClr val="tx1">
                  <a:lumMod val="65000"/>
                  <a:lumOff val="35000"/>
                </a:schemeClr>
              </a:solidFill>
              <a:latin typeface="+mn-lt"/>
            </a:endParaRPr>
          </a:p>
        </p:txBody>
      </p:sp>
      <p:sp>
        <p:nvSpPr>
          <p:cNvPr id="16" name="Rectangle 15"/>
          <p:cNvSpPr/>
          <p:nvPr/>
        </p:nvSpPr>
        <p:spPr>
          <a:xfrm>
            <a:off x="2657468" y="5827788"/>
            <a:ext cx="3136663" cy="307777"/>
          </a:xfrm>
          <a:prstGeom prst="rect">
            <a:avLst/>
          </a:prstGeom>
        </p:spPr>
        <p:txBody>
          <a:bodyPr wrap="square">
            <a:spAutoFit/>
          </a:bodyPr>
          <a:lstStyle/>
          <a:p>
            <a:pPr algn="ctr"/>
            <a:r>
              <a:rPr lang="en-US" sz="1400" b="1" dirty="0" smtClean="0">
                <a:solidFill>
                  <a:srgbClr val="333399"/>
                </a:solidFill>
                <a:cs typeface="Arial"/>
              </a:rPr>
              <a:t>(</a:t>
            </a:r>
            <a:r>
              <a:rPr lang="en-US" sz="1400" b="1" dirty="0" err="1" smtClean="0">
                <a:solidFill>
                  <a:srgbClr val="333399"/>
                </a:solidFill>
                <a:cs typeface="Arial"/>
              </a:rPr>
              <a:t>i</a:t>
            </a:r>
            <a:r>
              <a:rPr lang="en-US" sz="1400" b="1" dirty="0" smtClean="0">
                <a:solidFill>
                  <a:srgbClr val="333399"/>
                </a:solidFill>
                <a:cs typeface="Arial"/>
              </a:rPr>
              <a:t>) Labelling</a:t>
            </a:r>
            <a:endParaRPr lang="en-US" sz="1400" b="1" dirty="0">
              <a:solidFill>
                <a:srgbClr val="333399"/>
              </a:solidFill>
              <a:cs typeface="Arial"/>
            </a:endParaRPr>
          </a:p>
        </p:txBody>
      </p:sp>
      <p:sp>
        <p:nvSpPr>
          <p:cNvPr id="17" name="Rectangle 16"/>
          <p:cNvSpPr/>
          <p:nvPr/>
        </p:nvSpPr>
        <p:spPr>
          <a:xfrm>
            <a:off x="136845" y="3206062"/>
            <a:ext cx="1234756" cy="707886"/>
          </a:xfrm>
          <a:prstGeom prst="rect">
            <a:avLst/>
          </a:prstGeom>
        </p:spPr>
        <p:txBody>
          <a:bodyPr wrap="square">
            <a:spAutoFit/>
          </a:bodyPr>
          <a:lstStyle/>
          <a:p>
            <a:pPr algn="r"/>
            <a:r>
              <a:rPr lang="en-US" sz="2000" b="1" i="1" dirty="0" smtClean="0">
                <a:solidFill>
                  <a:srgbClr val="C00000"/>
                </a:solidFill>
                <a:cs typeface="Arial"/>
              </a:rPr>
              <a:t>Visual Order</a:t>
            </a:r>
            <a:endParaRPr lang="en-US" sz="2000" b="1" i="1" dirty="0">
              <a:solidFill>
                <a:srgbClr val="C00000"/>
              </a:solidFill>
              <a:cs typeface="Arial"/>
            </a:endParaRPr>
          </a:p>
        </p:txBody>
      </p:sp>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6538" t="4711" r="3846" b="2115"/>
          <a:stretch/>
        </p:blipFill>
        <p:spPr>
          <a:xfrm>
            <a:off x="1591408" y="1828800"/>
            <a:ext cx="5618284" cy="3894219"/>
          </a:xfrm>
          <a:prstGeom prst="rect">
            <a:avLst/>
          </a:prstGeom>
          <a:effectLst>
            <a:outerShdw blurRad="50800" dist="38100" dir="2700000" algn="tl" rotWithShape="0">
              <a:prstClr val="black">
                <a:alpha val="40000"/>
              </a:prstClr>
            </a:outerShdw>
          </a:effectLst>
        </p:spPr>
      </p:pic>
      <p:sp>
        <p:nvSpPr>
          <p:cNvPr id="20" name="Rectangle 2"/>
          <p:cNvSpPr txBox="1">
            <a:spLocks noChangeArrowheads="1"/>
          </p:cNvSpPr>
          <p:nvPr/>
        </p:nvSpPr>
        <p:spPr bwMode="auto">
          <a:xfrm rot="16200000">
            <a:off x="5868101" y="3343250"/>
            <a:ext cx="3198881" cy="22237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indent="4763" algn="r">
              <a:lnSpc>
                <a:spcPct val="80000"/>
              </a:lnSpc>
              <a:spcBef>
                <a:spcPct val="20000"/>
              </a:spcBef>
              <a:defRPr/>
            </a:pPr>
            <a:r>
              <a:rPr lang="en-GB" altLang="ko-KR" sz="900" i="1" kern="0" dirty="0" smtClean="0">
                <a:solidFill>
                  <a:srgbClr val="000000"/>
                </a:solidFill>
                <a:ea typeface="Gulim" pitchFamily="34" charset="-127"/>
              </a:rPr>
              <a:t>Photo credit: Cameron Singapore Pte Ltd </a:t>
            </a:r>
          </a:p>
        </p:txBody>
      </p:sp>
      <p:sp>
        <p:nvSpPr>
          <p:cNvPr id="4" name="Slide Number Placeholder 3"/>
          <p:cNvSpPr>
            <a:spLocks noGrp="1"/>
          </p:cNvSpPr>
          <p:nvPr>
            <p:ph type="sldNum" sz="quarter" idx="12"/>
          </p:nvPr>
        </p:nvSpPr>
        <p:spPr/>
        <p:txBody>
          <a:bodyPr/>
          <a:lstStyle/>
          <a:p>
            <a:fld id="{EA7C8D44-3667-46F6-9772-CC52308E2A7F}" type="slidenum">
              <a:rPr lang="en-US" smtClean="0"/>
              <a:pPr/>
              <a:t>15</a:t>
            </a:fld>
            <a:r>
              <a:rPr lang="en-US" smtClean="0"/>
              <a:t> / 42</a:t>
            </a:r>
            <a:endParaRPr lang="en-US" dirty="0"/>
          </a:p>
        </p:txBody>
      </p:sp>
    </p:spTree>
    <p:extLst>
      <p:ext uri="{BB962C8B-B14F-4D97-AF65-F5344CB8AC3E}">
        <p14:creationId xmlns:p14="http://schemas.microsoft.com/office/powerpoint/2010/main" val="28369804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4"/>
          <p:cNvSpPr txBox="1">
            <a:spLocks/>
          </p:cNvSpPr>
          <p:nvPr/>
        </p:nvSpPr>
        <p:spPr>
          <a:xfrm>
            <a:off x="199291" y="152400"/>
            <a:ext cx="5668109" cy="838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GB" b="1" dirty="0" smtClean="0">
                <a:solidFill>
                  <a:schemeClr val="accent1">
                    <a:lumMod val="50000"/>
                  </a:schemeClr>
                </a:solidFill>
                <a:latin typeface="+mn-lt"/>
              </a:rPr>
              <a:t>The 5</a:t>
            </a:r>
            <a:r>
              <a:rPr lang="en-GB" b="1" dirty="0" smtClean="0">
                <a:latin typeface="+mn-lt"/>
              </a:rPr>
              <a:t>S</a:t>
            </a:r>
            <a:r>
              <a:rPr lang="en-GB" b="1" dirty="0" smtClean="0">
                <a:solidFill>
                  <a:schemeClr val="accent1">
                    <a:lumMod val="50000"/>
                  </a:schemeClr>
                </a:solidFill>
                <a:latin typeface="+mn-lt"/>
              </a:rPr>
              <a:t> Approach</a:t>
            </a:r>
            <a:endParaRPr lang="en-GB" b="1" dirty="0">
              <a:solidFill>
                <a:schemeClr val="accent1">
                  <a:lumMod val="50000"/>
                </a:schemeClr>
              </a:solidFill>
              <a:latin typeface="+mn-lt"/>
            </a:endParaRPr>
          </a:p>
        </p:txBody>
      </p:sp>
      <p:sp>
        <p:nvSpPr>
          <p:cNvPr id="19" name="Rectangle 18"/>
          <p:cNvSpPr/>
          <p:nvPr/>
        </p:nvSpPr>
        <p:spPr>
          <a:xfrm>
            <a:off x="242739" y="1143000"/>
            <a:ext cx="5624661" cy="646331"/>
          </a:xfrm>
          <a:prstGeom prst="rect">
            <a:avLst/>
          </a:prstGeom>
        </p:spPr>
        <p:txBody>
          <a:bodyPr wrap="square">
            <a:spAutoFit/>
          </a:bodyPr>
          <a:lstStyle/>
          <a:p>
            <a:r>
              <a:rPr lang="en-US" sz="2800" b="1" dirty="0" smtClean="0">
                <a:latin typeface="+mn-lt"/>
              </a:rPr>
              <a:t>Step </a:t>
            </a:r>
            <a:r>
              <a:rPr lang="en-US" sz="2800" b="1" dirty="0" smtClean="0">
                <a:latin typeface="+mn-lt"/>
                <a:sym typeface="Wingdings"/>
              </a:rPr>
              <a:t>2</a:t>
            </a:r>
            <a:r>
              <a:rPr lang="en-US" sz="2800" b="1" dirty="0" smtClean="0">
                <a:latin typeface="+mn-lt"/>
              </a:rPr>
              <a:t>:   </a:t>
            </a:r>
            <a:r>
              <a:rPr lang="en-US" sz="3600" b="1" dirty="0" smtClean="0">
                <a:solidFill>
                  <a:srgbClr val="C00000"/>
                </a:solidFill>
                <a:latin typeface="+mn-lt"/>
              </a:rPr>
              <a:t>S</a:t>
            </a:r>
            <a:r>
              <a:rPr lang="en-US" sz="2800" dirty="0" smtClean="0">
                <a:solidFill>
                  <a:schemeClr val="tx1">
                    <a:lumMod val="65000"/>
                    <a:lumOff val="35000"/>
                  </a:schemeClr>
                </a:solidFill>
                <a:latin typeface="+mn-lt"/>
              </a:rPr>
              <a:t>traighten (Set in Order)</a:t>
            </a:r>
            <a:endParaRPr lang="en-US" sz="2800" dirty="0">
              <a:solidFill>
                <a:schemeClr val="tx1">
                  <a:lumMod val="65000"/>
                  <a:lumOff val="35000"/>
                </a:schemeClr>
              </a:solidFill>
              <a:latin typeface="+mn-lt"/>
            </a:endParaRPr>
          </a:p>
        </p:txBody>
      </p:sp>
      <p:sp>
        <p:nvSpPr>
          <p:cNvPr id="23" name="Rectangle 22"/>
          <p:cNvSpPr/>
          <p:nvPr/>
        </p:nvSpPr>
        <p:spPr>
          <a:xfrm>
            <a:off x="1485903" y="4903340"/>
            <a:ext cx="1362808" cy="307777"/>
          </a:xfrm>
          <a:prstGeom prst="rect">
            <a:avLst/>
          </a:prstGeom>
        </p:spPr>
        <p:txBody>
          <a:bodyPr wrap="square">
            <a:spAutoFit/>
          </a:bodyPr>
          <a:lstStyle/>
          <a:p>
            <a:r>
              <a:rPr lang="en-US" sz="1400" b="1" dirty="0" smtClean="0">
                <a:solidFill>
                  <a:srgbClr val="333399"/>
                </a:solidFill>
                <a:cs typeface="Arial"/>
              </a:rPr>
              <a:t>(ii) Outlining</a:t>
            </a:r>
            <a:endParaRPr lang="en-US" sz="1400" b="1" dirty="0">
              <a:solidFill>
                <a:srgbClr val="333399"/>
              </a:solidFill>
              <a:cs typeface="Arial"/>
            </a:endParaRPr>
          </a:p>
        </p:txBody>
      </p:sp>
      <p:sp>
        <p:nvSpPr>
          <p:cNvPr id="24" name="Rectangle 23"/>
          <p:cNvSpPr/>
          <p:nvPr/>
        </p:nvSpPr>
        <p:spPr>
          <a:xfrm>
            <a:off x="136845" y="3275141"/>
            <a:ext cx="1234756" cy="707886"/>
          </a:xfrm>
          <a:prstGeom prst="rect">
            <a:avLst/>
          </a:prstGeom>
        </p:spPr>
        <p:txBody>
          <a:bodyPr wrap="square">
            <a:spAutoFit/>
          </a:bodyPr>
          <a:lstStyle/>
          <a:p>
            <a:pPr algn="r"/>
            <a:r>
              <a:rPr lang="en-US" sz="2000" b="1" i="1" dirty="0" smtClean="0">
                <a:solidFill>
                  <a:srgbClr val="C00000"/>
                </a:solidFill>
                <a:cs typeface="Arial"/>
              </a:rPr>
              <a:t>Visual Order</a:t>
            </a:r>
            <a:endParaRPr lang="en-US" sz="2000" b="1" i="1" dirty="0">
              <a:solidFill>
                <a:srgbClr val="C00000"/>
              </a:solidFill>
              <a:cs typeface="Arial"/>
            </a:endParaRPr>
          </a:p>
        </p:txBody>
      </p:sp>
      <p:pic>
        <p:nvPicPr>
          <p:cNvPr id="25" name="Picture 2" descr="http://quality-graphics.co.uk/wp-content/uploads/2014/04/shadowboards600x420000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565030" y="1866901"/>
            <a:ext cx="5495193" cy="29630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25" t="9969" r="2372" b="2424"/>
          <a:stretch/>
        </p:blipFill>
        <p:spPr bwMode="auto">
          <a:xfrm>
            <a:off x="3360451" y="2659783"/>
            <a:ext cx="5412480" cy="2979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EA7C8D44-3667-46F6-9772-CC52308E2A7F}" type="slidenum">
              <a:rPr lang="en-US" smtClean="0"/>
              <a:pPr/>
              <a:t>16</a:t>
            </a:fld>
            <a:r>
              <a:rPr lang="en-US" smtClean="0"/>
              <a:t> / 42</a:t>
            </a:r>
            <a:endParaRPr lang="en-US" dirty="0"/>
          </a:p>
        </p:txBody>
      </p:sp>
    </p:spTree>
    <p:extLst>
      <p:ext uri="{BB962C8B-B14F-4D97-AF65-F5344CB8AC3E}">
        <p14:creationId xmlns:p14="http://schemas.microsoft.com/office/powerpoint/2010/main" val="362387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4"/>
          <p:cNvSpPr txBox="1">
            <a:spLocks/>
          </p:cNvSpPr>
          <p:nvPr/>
        </p:nvSpPr>
        <p:spPr>
          <a:xfrm>
            <a:off x="199291" y="152400"/>
            <a:ext cx="5668109" cy="838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GB" b="1" dirty="0" smtClean="0">
                <a:solidFill>
                  <a:schemeClr val="accent1">
                    <a:lumMod val="50000"/>
                  </a:schemeClr>
                </a:solidFill>
                <a:latin typeface="+mn-lt"/>
              </a:rPr>
              <a:t>The 5</a:t>
            </a:r>
            <a:r>
              <a:rPr lang="en-GB" b="1" dirty="0" smtClean="0">
                <a:latin typeface="+mn-lt"/>
              </a:rPr>
              <a:t>S</a:t>
            </a:r>
            <a:r>
              <a:rPr lang="en-GB" b="1" dirty="0" smtClean="0">
                <a:solidFill>
                  <a:schemeClr val="accent1">
                    <a:lumMod val="50000"/>
                  </a:schemeClr>
                </a:solidFill>
                <a:latin typeface="+mn-lt"/>
              </a:rPr>
              <a:t> Approach</a:t>
            </a:r>
            <a:endParaRPr lang="en-GB" b="1" dirty="0">
              <a:solidFill>
                <a:schemeClr val="accent1">
                  <a:lumMod val="50000"/>
                </a:schemeClr>
              </a:solidFill>
              <a:latin typeface="+mn-lt"/>
            </a:endParaRPr>
          </a:p>
        </p:txBody>
      </p:sp>
      <p:sp>
        <p:nvSpPr>
          <p:cNvPr id="19" name="Rectangle 18"/>
          <p:cNvSpPr/>
          <p:nvPr/>
        </p:nvSpPr>
        <p:spPr>
          <a:xfrm>
            <a:off x="242739" y="1143000"/>
            <a:ext cx="5472261" cy="646331"/>
          </a:xfrm>
          <a:prstGeom prst="rect">
            <a:avLst/>
          </a:prstGeom>
        </p:spPr>
        <p:txBody>
          <a:bodyPr wrap="square">
            <a:spAutoFit/>
          </a:bodyPr>
          <a:lstStyle/>
          <a:p>
            <a:r>
              <a:rPr lang="en-US" sz="2800" b="1" dirty="0" smtClean="0">
                <a:latin typeface="+mn-lt"/>
              </a:rPr>
              <a:t>Step </a:t>
            </a:r>
            <a:r>
              <a:rPr lang="en-US" sz="2800" b="1" dirty="0" smtClean="0">
                <a:latin typeface="+mn-lt"/>
                <a:sym typeface="Wingdings"/>
              </a:rPr>
              <a:t>2</a:t>
            </a:r>
            <a:r>
              <a:rPr lang="en-US" sz="2800" b="1" dirty="0" smtClean="0">
                <a:latin typeface="+mn-lt"/>
              </a:rPr>
              <a:t>:   </a:t>
            </a:r>
            <a:r>
              <a:rPr lang="en-US" sz="3600" b="1" dirty="0" smtClean="0">
                <a:solidFill>
                  <a:srgbClr val="C00000"/>
                </a:solidFill>
                <a:latin typeface="+mn-lt"/>
              </a:rPr>
              <a:t>S</a:t>
            </a:r>
            <a:r>
              <a:rPr lang="en-US" sz="2800" dirty="0" smtClean="0">
                <a:solidFill>
                  <a:schemeClr val="tx1">
                    <a:lumMod val="65000"/>
                    <a:lumOff val="35000"/>
                  </a:schemeClr>
                </a:solidFill>
                <a:latin typeface="+mn-lt"/>
              </a:rPr>
              <a:t>traighten (Set in Order)</a:t>
            </a:r>
            <a:endParaRPr lang="en-US" sz="2800" dirty="0">
              <a:solidFill>
                <a:schemeClr val="tx1">
                  <a:lumMod val="65000"/>
                  <a:lumOff val="35000"/>
                </a:schemeClr>
              </a:solidFill>
              <a:latin typeface="+mn-lt"/>
            </a:endParaRPr>
          </a:p>
        </p:txBody>
      </p:sp>
      <p:sp>
        <p:nvSpPr>
          <p:cNvPr id="12" name="Rectangle 11"/>
          <p:cNvSpPr/>
          <p:nvPr/>
        </p:nvSpPr>
        <p:spPr>
          <a:xfrm>
            <a:off x="2198093" y="5712023"/>
            <a:ext cx="1960684" cy="307777"/>
          </a:xfrm>
          <a:prstGeom prst="rect">
            <a:avLst/>
          </a:prstGeom>
        </p:spPr>
        <p:txBody>
          <a:bodyPr wrap="square">
            <a:spAutoFit/>
          </a:bodyPr>
          <a:lstStyle/>
          <a:p>
            <a:pPr algn="ctr"/>
            <a:r>
              <a:rPr lang="en-US" sz="1400" b="1" dirty="0" smtClean="0">
                <a:solidFill>
                  <a:srgbClr val="333399"/>
                </a:solidFill>
                <a:cs typeface="Arial"/>
              </a:rPr>
              <a:t>(iii) </a:t>
            </a:r>
            <a:r>
              <a:rPr lang="en-US" sz="1400" b="1" dirty="0" err="1" smtClean="0">
                <a:solidFill>
                  <a:srgbClr val="333399"/>
                </a:solidFill>
                <a:cs typeface="Arial"/>
              </a:rPr>
              <a:t>Colour</a:t>
            </a:r>
            <a:r>
              <a:rPr lang="en-US" sz="1400" b="1" dirty="0" smtClean="0">
                <a:solidFill>
                  <a:srgbClr val="333399"/>
                </a:solidFill>
                <a:cs typeface="Arial"/>
              </a:rPr>
              <a:t> Coding</a:t>
            </a:r>
            <a:endParaRPr lang="en-US" sz="1400" b="1" dirty="0">
              <a:solidFill>
                <a:srgbClr val="333399"/>
              </a:solidFill>
              <a:cs typeface="Arial"/>
            </a:endParaRPr>
          </a:p>
        </p:txBody>
      </p:sp>
      <p:sp>
        <p:nvSpPr>
          <p:cNvPr id="13" name="Rectangle 12"/>
          <p:cNvSpPr/>
          <p:nvPr/>
        </p:nvSpPr>
        <p:spPr>
          <a:xfrm>
            <a:off x="136845" y="3234868"/>
            <a:ext cx="1234756" cy="707886"/>
          </a:xfrm>
          <a:prstGeom prst="rect">
            <a:avLst/>
          </a:prstGeom>
        </p:spPr>
        <p:txBody>
          <a:bodyPr wrap="square">
            <a:spAutoFit/>
          </a:bodyPr>
          <a:lstStyle/>
          <a:p>
            <a:pPr algn="r"/>
            <a:r>
              <a:rPr lang="en-US" sz="2000" b="1" i="1" dirty="0" smtClean="0">
                <a:solidFill>
                  <a:srgbClr val="C00000"/>
                </a:solidFill>
                <a:cs typeface="Arial"/>
              </a:rPr>
              <a:t>Visual Order</a:t>
            </a:r>
            <a:endParaRPr lang="en-US" sz="2000" b="1" i="1" dirty="0">
              <a:solidFill>
                <a:srgbClr val="C00000"/>
              </a:solidFill>
              <a:cs typeface="Arial"/>
            </a:endParaRPr>
          </a:p>
        </p:txBody>
      </p:sp>
      <p:pic>
        <p:nvPicPr>
          <p:cNvPr id="14"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2168" y="1805527"/>
            <a:ext cx="5327040" cy="3906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EA7C8D44-3667-46F6-9772-CC52308E2A7F}" type="slidenum">
              <a:rPr lang="en-US" smtClean="0"/>
              <a:pPr/>
              <a:t>17</a:t>
            </a:fld>
            <a:r>
              <a:rPr lang="en-US" smtClean="0"/>
              <a:t> / 42</a:t>
            </a:r>
            <a:endParaRPr lang="en-US" dirty="0"/>
          </a:p>
        </p:txBody>
      </p:sp>
    </p:spTree>
    <p:extLst>
      <p:ext uri="{BB962C8B-B14F-4D97-AF65-F5344CB8AC3E}">
        <p14:creationId xmlns:p14="http://schemas.microsoft.com/office/powerpoint/2010/main" val="38223875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4"/>
          <p:cNvSpPr txBox="1">
            <a:spLocks/>
          </p:cNvSpPr>
          <p:nvPr/>
        </p:nvSpPr>
        <p:spPr>
          <a:xfrm>
            <a:off x="199291" y="152400"/>
            <a:ext cx="5668109" cy="838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GB" b="1" dirty="0" smtClean="0">
                <a:solidFill>
                  <a:schemeClr val="accent1">
                    <a:lumMod val="50000"/>
                  </a:schemeClr>
                </a:solidFill>
                <a:latin typeface="+mn-lt"/>
              </a:rPr>
              <a:t>The 5</a:t>
            </a:r>
            <a:r>
              <a:rPr lang="en-GB" b="1" dirty="0" smtClean="0">
                <a:latin typeface="+mn-lt"/>
              </a:rPr>
              <a:t>S</a:t>
            </a:r>
            <a:r>
              <a:rPr lang="en-GB" b="1" dirty="0" smtClean="0">
                <a:solidFill>
                  <a:schemeClr val="accent1">
                    <a:lumMod val="50000"/>
                  </a:schemeClr>
                </a:solidFill>
                <a:latin typeface="+mn-lt"/>
              </a:rPr>
              <a:t> Approach</a:t>
            </a:r>
            <a:endParaRPr lang="en-GB" b="1" dirty="0">
              <a:solidFill>
                <a:schemeClr val="accent1">
                  <a:lumMod val="50000"/>
                </a:schemeClr>
              </a:solidFill>
              <a:latin typeface="+mn-lt"/>
            </a:endParaRPr>
          </a:p>
        </p:txBody>
      </p:sp>
      <p:sp>
        <p:nvSpPr>
          <p:cNvPr id="19" name="Rectangle 18"/>
          <p:cNvSpPr/>
          <p:nvPr/>
        </p:nvSpPr>
        <p:spPr>
          <a:xfrm>
            <a:off x="242739" y="1143000"/>
            <a:ext cx="5167461" cy="646331"/>
          </a:xfrm>
          <a:prstGeom prst="rect">
            <a:avLst/>
          </a:prstGeom>
        </p:spPr>
        <p:txBody>
          <a:bodyPr wrap="square">
            <a:spAutoFit/>
          </a:bodyPr>
          <a:lstStyle/>
          <a:p>
            <a:r>
              <a:rPr lang="en-US" sz="2800" b="1" dirty="0" smtClean="0">
                <a:latin typeface="+mn-lt"/>
              </a:rPr>
              <a:t>Step </a:t>
            </a:r>
            <a:r>
              <a:rPr lang="en-US" sz="2800" b="1" dirty="0" smtClean="0">
                <a:latin typeface="+mn-lt"/>
                <a:sym typeface="Wingdings"/>
              </a:rPr>
              <a:t>2</a:t>
            </a:r>
            <a:r>
              <a:rPr lang="en-US" sz="2800" b="1" dirty="0" smtClean="0">
                <a:latin typeface="+mn-lt"/>
              </a:rPr>
              <a:t>:   </a:t>
            </a:r>
            <a:r>
              <a:rPr lang="en-US" sz="3600" b="1" dirty="0" smtClean="0">
                <a:solidFill>
                  <a:srgbClr val="C00000"/>
                </a:solidFill>
                <a:latin typeface="+mn-lt"/>
              </a:rPr>
              <a:t>S</a:t>
            </a:r>
            <a:r>
              <a:rPr lang="en-US" sz="2800" dirty="0" smtClean="0">
                <a:solidFill>
                  <a:schemeClr val="tx1">
                    <a:lumMod val="65000"/>
                    <a:lumOff val="35000"/>
                  </a:schemeClr>
                </a:solidFill>
                <a:latin typeface="+mn-lt"/>
              </a:rPr>
              <a:t>traighten (Set in Order)</a:t>
            </a:r>
            <a:endParaRPr lang="en-US" sz="2800" dirty="0">
              <a:solidFill>
                <a:schemeClr val="tx1">
                  <a:lumMod val="65000"/>
                  <a:lumOff val="35000"/>
                </a:schemeClr>
              </a:solidFill>
              <a:latin typeface="+mn-lt"/>
            </a:endParaRPr>
          </a:p>
        </p:txBody>
      </p:sp>
      <p:sp>
        <p:nvSpPr>
          <p:cNvPr id="16" name="Rectangle 15"/>
          <p:cNvSpPr/>
          <p:nvPr/>
        </p:nvSpPr>
        <p:spPr>
          <a:xfrm>
            <a:off x="3334075" y="5747111"/>
            <a:ext cx="1960684" cy="307777"/>
          </a:xfrm>
          <a:prstGeom prst="rect">
            <a:avLst/>
          </a:prstGeom>
        </p:spPr>
        <p:txBody>
          <a:bodyPr wrap="square">
            <a:spAutoFit/>
          </a:bodyPr>
          <a:lstStyle/>
          <a:p>
            <a:pPr algn="ctr"/>
            <a:r>
              <a:rPr lang="en-US" sz="1400" b="1" dirty="0" smtClean="0">
                <a:solidFill>
                  <a:srgbClr val="333399"/>
                </a:solidFill>
                <a:cs typeface="Arial"/>
              </a:rPr>
              <a:t>(iv) Marking</a:t>
            </a:r>
            <a:endParaRPr lang="en-US" sz="1400" b="1" dirty="0">
              <a:solidFill>
                <a:srgbClr val="333399"/>
              </a:solidFill>
              <a:cs typeface="Arial"/>
            </a:endParaRPr>
          </a:p>
        </p:txBody>
      </p:sp>
      <p:sp>
        <p:nvSpPr>
          <p:cNvPr id="17" name="Rectangle 16"/>
          <p:cNvSpPr/>
          <p:nvPr/>
        </p:nvSpPr>
        <p:spPr>
          <a:xfrm>
            <a:off x="136845" y="3269956"/>
            <a:ext cx="1234756" cy="707886"/>
          </a:xfrm>
          <a:prstGeom prst="rect">
            <a:avLst/>
          </a:prstGeom>
        </p:spPr>
        <p:txBody>
          <a:bodyPr wrap="square">
            <a:spAutoFit/>
          </a:bodyPr>
          <a:lstStyle/>
          <a:p>
            <a:pPr algn="r"/>
            <a:r>
              <a:rPr lang="en-US" sz="2000" b="1" i="1" dirty="0" smtClean="0">
                <a:solidFill>
                  <a:srgbClr val="C00000"/>
                </a:solidFill>
                <a:cs typeface="Arial"/>
              </a:rPr>
              <a:t>Visual Order</a:t>
            </a:r>
            <a:endParaRPr lang="en-US" sz="2000" b="1" i="1" dirty="0">
              <a:solidFill>
                <a:srgbClr val="C00000"/>
              </a:solidFill>
              <a:cs typeface="Arial"/>
            </a:endParaRPr>
          </a:p>
        </p:txBody>
      </p:sp>
      <p:sp>
        <p:nvSpPr>
          <p:cNvPr id="18" name="Rectangle 2"/>
          <p:cNvSpPr txBox="1">
            <a:spLocks noChangeArrowheads="1"/>
          </p:cNvSpPr>
          <p:nvPr/>
        </p:nvSpPr>
        <p:spPr bwMode="auto">
          <a:xfrm rot="16200000">
            <a:off x="5832933" y="3407144"/>
            <a:ext cx="3198881" cy="22237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indent="4763" algn="r">
              <a:lnSpc>
                <a:spcPct val="80000"/>
              </a:lnSpc>
              <a:spcBef>
                <a:spcPct val="20000"/>
              </a:spcBef>
              <a:defRPr/>
            </a:pPr>
            <a:r>
              <a:rPr lang="en-GB" altLang="ko-KR" sz="900" i="1" kern="0" dirty="0" smtClean="0">
                <a:solidFill>
                  <a:srgbClr val="000000"/>
                </a:solidFill>
                <a:ea typeface="Gulim" pitchFamily="34" charset="-127"/>
              </a:rPr>
              <a:t>Photo credit: Cameron Singapore Pte Ltd </a:t>
            </a:r>
          </a:p>
        </p:txBody>
      </p:sp>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3688" y="1828800"/>
            <a:ext cx="5574210" cy="374845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EA7C8D44-3667-46F6-9772-CC52308E2A7F}" type="slidenum">
              <a:rPr lang="en-US" smtClean="0"/>
              <a:pPr/>
              <a:t>18</a:t>
            </a:fld>
            <a:r>
              <a:rPr lang="en-US" smtClean="0"/>
              <a:t> / 42</a:t>
            </a:r>
            <a:endParaRPr lang="en-US" dirty="0"/>
          </a:p>
        </p:txBody>
      </p:sp>
    </p:spTree>
    <p:extLst>
      <p:ext uri="{BB962C8B-B14F-4D97-AF65-F5344CB8AC3E}">
        <p14:creationId xmlns:p14="http://schemas.microsoft.com/office/powerpoint/2010/main" val="16799913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4"/>
          <p:cNvSpPr txBox="1">
            <a:spLocks/>
          </p:cNvSpPr>
          <p:nvPr/>
        </p:nvSpPr>
        <p:spPr>
          <a:xfrm>
            <a:off x="199291" y="152400"/>
            <a:ext cx="5668109" cy="838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GB" b="1" dirty="0" smtClean="0">
                <a:solidFill>
                  <a:schemeClr val="accent1">
                    <a:lumMod val="50000"/>
                  </a:schemeClr>
                </a:solidFill>
                <a:latin typeface="+mn-lt"/>
              </a:rPr>
              <a:t>The 5</a:t>
            </a:r>
            <a:r>
              <a:rPr lang="en-GB" b="1" dirty="0" smtClean="0">
                <a:latin typeface="+mn-lt"/>
              </a:rPr>
              <a:t>S</a:t>
            </a:r>
            <a:r>
              <a:rPr lang="en-GB" b="1" dirty="0" smtClean="0">
                <a:solidFill>
                  <a:schemeClr val="accent1">
                    <a:lumMod val="50000"/>
                  </a:schemeClr>
                </a:solidFill>
                <a:latin typeface="+mn-lt"/>
              </a:rPr>
              <a:t> Approach</a:t>
            </a:r>
            <a:endParaRPr lang="en-GB" b="1" dirty="0">
              <a:solidFill>
                <a:schemeClr val="accent1">
                  <a:lumMod val="50000"/>
                </a:schemeClr>
              </a:solidFill>
              <a:latin typeface="+mn-lt"/>
            </a:endParaRPr>
          </a:p>
        </p:txBody>
      </p:sp>
      <p:sp>
        <p:nvSpPr>
          <p:cNvPr id="9" name="Rectangle 8"/>
          <p:cNvSpPr/>
          <p:nvPr/>
        </p:nvSpPr>
        <p:spPr>
          <a:xfrm>
            <a:off x="249765" y="1295400"/>
            <a:ext cx="5720211" cy="461665"/>
          </a:xfrm>
          <a:prstGeom prst="rect">
            <a:avLst/>
          </a:prstGeom>
        </p:spPr>
        <p:txBody>
          <a:bodyPr wrap="square">
            <a:spAutoFit/>
          </a:bodyPr>
          <a:lstStyle/>
          <a:p>
            <a:r>
              <a:rPr lang="en-US" sz="2400" b="1" dirty="0" smtClean="0">
                <a:solidFill>
                  <a:schemeClr val="tx1">
                    <a:lumMod val="65000"/>
                    <a:lumOff val="35000"/>
                  </a:schemeClr>
                </a:solidFill>
              </a:rPr>
              <a:t>More ideas: </a:t>
            </a:r>
            <a:r>
              <a:rPr lang="en-US" sz="2400" b="1" i="1" dirty="0" smtClean="0">
                <a:solidFill>
                  <a:srgbClr val="C00000"/>
                </a:solidFill>
              </a:rPr>
              <a:t>Visual Order</a:t>
            </a:r>
            <a:endParaRPr lang="en-US" sz="2400" b="1" i="1" dirty="0">
              <a:solidFill>
                <a:srgbClr val="C00000"/>
              </a:solidFill>
            </a:endParaRPr>
          </a:p>
        </p:txBody>
      </p:sp>
      <p:sp>
        <p:nvSpPr>
          <p:cNvPr id="10" name="Rectangle 9"/>
          <p:cNvSpPr/>
          <p:nvPr/>
        </p:nvSpPr>
        <p:spPr>
          <a:xfrm>
            <a:off x="374041" y="5572723"/>
            <a:ext cx="8022614" cy="523220"/>
          </a:xfrm>
          <a:prstGeom prst="rect">
            <a:avLst/>
          </a:prstGeom>
        </p:spPr>
        <p:txBody>
          <a:bodyPr wrap="square">
            <a:spAutoFit/>
          </a:bodyPr>
          <a:lstStyle/>
          <a:p>
            <a:r>
              <a:rPr lang="en-US" sz="1400" dirty="0" smtClean="0"/>
              <a:t>Label </a:t>
            </a:r>
            <a:r>
              <a:rPr lang="en-US" sz="1400" dirty="0"/>
              <a:t>indicators to denote item’s name, code number, location </a:t>
            </a:r>
            <a:endParaRPr lang="en-US" sz="1400" dirty="0" smtClean="0"/>
          </a:p>
          <a:p>
            <a:r>
              <a:rPr lang="en-US" sz="1400" dirty="0" smtClean="0"/>
              <a:t>(</a:t>
            </a:r>
            <a:r>
              <a:rPr lang="en-US" sz="1400" dirty="0"/>
              <a:t>e.g., A-1) </a:t>
            </a:r>
            <a:r>
              <a:rPr lang="en-US" sz="1400" dirty="0" smtClean="0"/>
              <a:t>and maximum &amp; minimum </a:t>
            </a:r>
            <a:r>
              <a:rPr lang="en-US" sz="1400" dirty="0"/>
              <a:t>required </a:t>
            </a:r>
            <a:r>
              <a:rPr lang="en-US" sz="1400" dirty="0" smtClean="0"/>
              <a:t>quantities.</a:t>
            </a:r>
            <a:endParaRPr lang="en-US" sz="1400" b="1" dirty="0">
              <a:solidFill>
                <a:schemeClr val="accent2"/>
              </a:solidFill>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041" y="1862573"/>
            <a:ext cx="8022614" cy="3540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EA7C8D44-3667-46F6-9772-CC52308E2A7F}" type="slidenum">
              <a:rPr lang="en-US" smtClean="0"/>
              <a:pPr/>
              <a:t>19</a:t>
            </a:fld>
            <a:r>
              <a:rPr lang="en-US" smtClean="0"/>
              <a:t> / 42</a:t>
            </a:r>
            <a:endParaRPr lang="en-US" dirty="0"/>
          </a:p>
        </p:txBody>
      </p:sp>
    </p:spTree>
    <p:extLst>
      <p:ext uri="{BB962C8B-B14F-4D97-AF65-F5344CB8AC3E}">
        <p14:creationId xmlns:p14="http://schemas.microsoft.com/office/powerpoint/2010/main" val="7196995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447800" y="3429000"/>
            <a:ext cx="7620000" cy="838200"/>
          </a:xfrm>
          <a:prstGeom prst="rect">
            <a:avLst/>
          </a:prstGeom>
        </p:spPr>
        <p:txBody>
          <a:bodyPr/>
          <a:lstStyle/>
          <a:p>
            <a:pPr algn="ctr" fontAlgn="auto">
              <a:spcAft>
                <a:spcPts val="0"/>
              </a:spcAft>
              <a:defRPr/>
            </a:pPr>
            <a:r>
              <a:rPr lang="en-US" sz="4800" b="1" cap="small" dirty="0" smtClean="0">
                <a:solidFill>
                  <a:schemeClr val="accent1">
                    <a:lumMod val="50000"/>
                  </a:schemeClr>
                </a:solidFill>
                <a:latin typeface="Calibri"/>
                <a:ea typeface="+mj-ea"/>
                <a:cs typeface="+mj-cs"/>
              </a:rPr>
              <a:t>Workplace Housekeeping</a:t>
            </a:r>
            <a:endParaRPr lang="en-US" sz="4800" b="1" cap="small" dirty="0">
              <a:solidFill>
                <a:schemeClr val="accent1">
                  <a:lumMod val="50000"/>
                </a:schemeClr>
              </a:solidFill>
              <a:latin typeface="Calibri"/>
              <a:ea typeface="+mj-ea"/>
              <a:cs typeface="+mj-cs"/>
            </a:endParaRPr>
          </a:p>
        </p:txBody>
      </p:sp>
      <p:sp>
        <p:nvSpPr>
          <p:cNvPr id="11" name="Rectangle 10"/>
          <p:cNvSpPr/>
          <p:nvPr/>
        </p:nvSpPr>
        <p:spPr>
          <a:xfrm>
            <a:off x="6781800" y="914400"/>
            <a:ext cx="1905000" cy="1371600"/>
          </a:xfrm>
          <a:prstGeom prst="rect">
            <a:avLst/>
          </a:prstGeom>
          <a:solidFill>
            <a:schemeClr val="accent2">
              <a:lumMod val="20000"/>
              <a:lumOff val="80000"/>
            </a:schemeClr>
          </a:solidFill>
          <a:ln>
            <a:prstDash val="dash"/>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kern="0" dirty="0" smtClean="0">
                <a:solidFill>
                  <a:schemeClr val="accent1">
                    <a:lumMod val="50000"/>
                  </a:schemeClr>
                </a:solidFill>
                <a:latin typeface="Calibri"/>
                <a:cs typeface="+mn-cs"/>
              </a:rPr>
              <a:t>Your company logo here</a:t>
            </a:r>
            <a:endParaRPr lang="en-US" kern="0" dirty="0">
              <a:solidFill>
                <a:schemeClr val="accent1">
                  <a:lumMod val="50000"/>
                </a:schemeClr>
              </a:solidFill>
              <a:latin typeface="Calibri"/>
              <a:cs typeface="+mn-cs"/>
            </a:endParaRPr>
          </a:p>
        </p:txBody>
      </p:sp>
      <p:grpSp>
        <p:nvGrpSpPr>
          <p:cNvPr id="17" name="Group 16"/>
          <p:cNvGrpSpPr/>
          <p:nvPr/>
        </p:nvGrpSpPr>
        <p:grpSpPr>
          <a:xfrm>
            <a:off x="0" y="4267200"/>
            <a:ext cx="9144000" cy="76200"/>
            <a:chOff x="0" y="3200400"/>
            <a:chExt cx="9144000" cy="76200"/>
          </a:xfrm>
        </p:grpSpPr>
        <p:sp>
          <p:nvSpPr>
            <p:cNvPr id="13" name="Rectangle 12"/>
            <p:cNvSpPr/>
            <p:nvPr/>
          </p:nvSpPr>
          <p:spPr>
            <a:xfrm>
              <a:off x="0" y="3200400"/>
              <a:ext cx="5410200" cy="7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4267200" y="3200400"/>
              <a:ext cx="2514600" cy="76200"/>
            </a:xfrm>
            <a:prstGeom prst="rect">
              <a:avLst/>
            </a:prstGeom>
            <a:solidFill>
              <a:schemeClr val="accent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6248400" y="3200400"/>
              <a:ext cx="1752600" cy="7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7620000" y="3200400"/>
              <a:ext cx="1524000" cy="76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Rectangle 17"/>
          <p:cNvSpPr/>
          <p:nvPr/>
        </p:nvSpPr>
        <p:spPr>
          <a:xfrm>
            <a:off x="228600" y="6096000"/>
            <a:ext cx="2057400" cy="533400"/>
          </a:xfrm>
          <a:prstGeom prst="rect">
            <a:avLst/>
          </a:prstGeom>
          <a:solidFill>
            <a:schemeClr val="accent2">
              <a:lumMod val="20000"/>
              <a:lumOff val="80000"/>
            </a:schemeClr>
          </a:solidFill>
          <a:ln>
            <a:prstDash val="dash"/>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kern="0" dirty="0" smtClean="0">
                <a:solidFill>
                  <a:schemeClr val="accent1">
                    <a:lumMod val="50000"/>
                  </a:schemeClr>
                </a:solidFill>
                <a:latin typeface="Calibri"/>
                <a:cs typeface="+mn-cs"/>
              </a:rPr>
              <a:t>Date</a:t>
            </a:r>
            <a:endParaRPr lang="en-US" kern="0" dirty="0">
              <a:solidFill>
                <a:schemeClr val="accent1">
                  <a:lumMod val="50000"/>
                </a:schemeClr>
              </a:solidFill>
              <a:latin typeface="Calibri"/>
              <a:cs typeface="+mn-cs"/>
            </a:endParaRPr>
          </a:p>
        </p:txBody>
      </p:sp>
      <p:sp>
        <p:nvSpPr>
          <p:cNvPr id="3" name="Slide Number Placeholder 2"/>
          <p:cNvSpPr>
            <a:spLocks noGrp="1"/>
          </p:cNvSpPr>
          <p:nvPr>
            <p:ph type="sldNum" sz="quarter" idx="12"/>
          </p:nvPr>
        </p:nvSpPr>
        <p:spPr/>
        <p:txBody>
          <a:bodyPr/>
          <a:lstStyle/>
          <a:p>
            <a:fld id="{EA7C8D44-3667-46F6-9772-CC52308E2A7F}" type="slidenum">
              <a:rPr lang="en-US" smtClean="0"/>
              <a:pPr/>
              <a:t>2</a:t>
            </a:fld>
            <a:r>
              <a:rPr lang="en-US" smtClean="0"/>
              <a:t> / 42</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4"/>
          <p:cNvSpPr txBox="1">
            <a:spLocks/>
          </p:cNvSpPr>
          <p:nvPr/>
        </p:nvSpPr>
        <p:spPr>
          <a:xfrm>
            <a:off x="199291" y="152400"/>
            <a:ext cx="5668109" cy="838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GB" b="1" dirty="0" smtClean="0">
                <a:solidFill>
                  <a:schemeClr val="accent1">
                    <a:lumMod val="50000"/>
                  </a:schemeClr>
                </a:solidFill>
                <a:latin typeface="+mn-lt"/>
              </a:rPr>
              <a:t>The 5</a:t>
            </a:r>
            <a:r>
              <a:rPr lang="en-GB" b="1" dirty="0" smtClean="0">
                <a:latin typeface="+mn-lt"/>
              </a:rPr>
              <a:t>S</a:t>
            </a:r>
            <a:r>
              <a:rPr lang="en-GB" b="1" dirty="0" smtClean="0">
                <a:solidFill>
                  <a:schemeClr val="accent1">
                    <a:lumMod val="50000"/>
                  </a:schemeClr>
                </a:solidFill>
                <a:latin typeface="+mn-lt"/>
              </a:rPr>
              <a:t> Approach</a:t>
            </a:r>
            <a:endParaRPr lang="en-GB" b="1" dirty="0">
              <a:solidFill>
                <a:schemeClr val="accent1">
                  <a:lumMod val="50000"/>
                </a:schemeClr>
              </a:solidFill>
              <a:latin typeface="+mn-lt"/>
            </a:endParaRPr>
          </a:p>
        </p:txBody>
      </p:sp>
      <p:sp>
        <p:nvSpPr>
          <p:cNvPr id="9" name="Rectangle 8"/>
          <p:cNvSpPr/>
          <p:nvPr/>
        </p:nvSpPr>
        <p:spPr>
          <a:xfrm>
            <a:off x="249765" y="1295400"/>
            <a:ext cx="5720211" cy="461665"/>
          </a:xfrm>
          <a:prstGeom prst="rect">
            <a:avLst/>
          </a:prstGeom>
        </p:spPr>
        <p:txBody>
          <a:bodyPr wrap="square">
            <a:spAutoFit/>
          </a:bodyPr>
          <a:lstStyle/>
          <a:p>
            <a:r>
              <a:rPr lang="en-US" sz="2400" b="1" dirty="0" smtClean="0">
                <a:solidFill>
                  <a:schemeClr val="tx1">
                    <a:lumMod val="65000"/>
                    <a:lumOff val="35000"/>
                  </a:schemeClr>
                </a:solidFill>
              </a:rPr>
              <a:t>More ideas: </a:t>
            </a:r>
            <a:r>
              <a:rPr lang="en-US" sz="2400" b="1" i="1" dirty="0" smtClean="0">
                <a:solidFill>
                  <a:srgbClr val="C00000"/>
                </a:solidFill>
              </a:rPr>
              <a:t>Visual Order</a:t>
            </a:r>
            <a:endParaRPr lang="en-US" sz="2400" b="1" i="1" dirty="0">
              <a:solidFill>
                <a:srgbClr val="C00000"/>
              </a:solidFill>
            </a:endParaRPr>
          </a:p>
        </p:txBody>
      </p:sp>
      <p:sp>
        <p:nvSpPr>
          <p:cNvPr id="7" name="Rectangle 6"/>
          <p:cNvSpPr/>
          <p:nvPr/>
        </p:nvSpPr>
        <p:spPr>
          <a:xfrm>
            <a:off x="374041" y="5545195"/>
            <a:ext cx="8022614" cy="307777"/>
          </a:xfrm>
          <a:prstGeom prst="rect">
            <a:avLst/>
          </a:prstGeom>
        </p:spPr>
        <p:txBody>
          <a:bodyPr wrap="square">
            <a:spAutoFit/>
          </a:bodyPr>
          <a:lstStyle/>
          <a:p>
            <a:r>
              <a:rPr lang="en-US" sz="1400" dirty="0"/>
              <a:t>Labels to indicate safe (green) and dangerous (red) operating </a:t>
            </a:r>
            <a:r>
              <a:rPr lang="en-US" sz="1400" dirty="0" smtClean="0"/>
              <a:t>zone.</a:t>
            </a:r>
            <a:endParaRPr lang="en-US" sz="1400" b="1" dirty="0">
              <a:solidFill>
                <a:schemeClr val="accent2"/>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278" y="1905000"/>
            <a:ext cx="7924237" cy="3491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EA7C8D44-3667-46F6-9772-CC52308E2A7F}" type="slidenum">
              <a:rPr lang="en-US" smtClean="0"/>
              <a:pPr/>
              <a:t>20</a:t>
            </a:fld>
            <a:r>
              <a:rPr lang="en-US" smtClean="0"/>
              <a:t> / 42</a:t>
            </a:r>
            <a:endParaRPr lang="en-US" dirty="0"/>
          </a:p>
        </p:txBody>
      </p:sp>
    </p:spTree>
    <p:extLst>
      <p:ext uri="{BB962C8B-B14F-4D97-AF65-F5344CB8AC3E}">
        <p14:creationId xmlns:p14="http://schemas.microsoft.com/office/powerpoint/2010/main" val="9675319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4"/>
          <p:cNvSpPr txBox="1">
            <a:spLocks/>
          </p:cNvSpPr>
          <p:nvPr/>
        </p:nvSpPr>
        <p:spPr>
          <a:xfrm>
            <a:off x="199291" y="152400"/>
            <a:ext cx="5668109" cy="838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GB" b="1" dirty="0" smtClean="0">
                <a:solidFill>
                  <a:schemeClr val="accent1">
                    <a:lumMod val="50000"/>
                  </a:schemeClr>
                </a:solidFill>
                <a:latin typeface="+mn-lt"/>
              </a:rPr>
              <a:t>The 5</a:t>
            </a:r>
            <a:r>
              <a:rPr lang="en-GB" b="1" dirty="0" smtClean="0">
                <a:latin typeface="+mn-lt"/>
              </a:rPr>
              <a:t>S</a:t>
            </a:r>
            <a:r>
              <a:rPr lang="en-GB" b="1" dirty="0" smtClean="0">
                <a:solidFill>
                  <a:schemeClr val="accent1">
                    <a:lumMod val="50000"/>
                  </a:schemeClr>
                </a:solidFill>
                <a:latin typeface="+mn-lt"/>
              </a:rPr>
              <a:t> Approach</a:t>
            </a:r>
            <a:endParaRPr lang="en-GB" b="1" dirty="0">
              <a:solidFill>
                <a:schemeClr val="accent1">
                  <a:lumMod val="50000"/>
                </a:schemeClr>
              </a:solidFill>
              <a:latin typeface="+mn-lt"/>
            </a:endParaRPr>
          </a:p>
        </p:txBody>
      </p:sp>
      <p:sp>
        <p:nvSpPr>
          <p:cNvPr id="19" name="Rectangle 18"/>
          <p:cNvSpPr/>
          <p:nvPr/>
        </p:nvSpPr>
        <p:spPr>
          <a:xfrm>
            <a:off x="242739" y="1143000"/>
            <a:ext cx="3948261" cy="646331"/>
          </a:xfrm>
          <a:prstGeom prst="rect">
            <a:avLst/>
          </a:prstGeom>
        </p:spPr>
        <p:txBody>
          <a:bodyPr wrap="square">
            <a:spAutoFit/>
          </a:bodyPr>
          <a:lstStyle/>
          <a:p>
            <a:r>
              <a:rPr lang="en-US" sz="2800" b="1" dirty="0" smtClean="0">
                <a:latin typeface="+mn-lt"/>
              </a:rPr>
              <a:t>Step </a:t>
            </a:r>
            <a:r>
              <a:rPr lang="en-US" sz="2800" b="1" dirty="0" smtClean="0">
                <a:latin typeface="+mn-lt"/>
                <a:sym typeface="Wingdings"/>
              </a:rPr>
              <a:t>3</a:t>
            </a:r>
            <a:r>
              <a:rPr lang="en-US" sz="2800" b="1" dirty="0" smtClean="0">
                <a:latin typeface="+mn-lt"/>
              </a:rPr>
              <a:t>:   </a:t>
            </a:r>
            <a:r>
              <a:rPr lang="en-US" sz="3600" b="1" dirty="0" smtClean="0">
                <a:solidFill>
                  <a:srgbClr val="C00000"/>
                </a:solidFill>
                <a:latin typeface="+mn-lt"/>
              </a:rPr>
              <a:t>S</a:t>
            </a:r>
            <a:r>
              <a:rPr lang="en-US" sz="2800" dirty="0" smtClean="0">
                <a:solidFill>
                  <a:schemeClr val="tx1">
                    <a:lumMod val="65000"/>
                    <a:lumOff val="35000"/>
                  </a:schemeClr>
                </a:solidFill>
                <a:latin typeface="+mn-lt"/>
              </a:rPr>
              <a:t>hine</a:t>
            </a:r>
            <a:endParaRPr lang="en-US" sz="2800" dirty="0">
              <a:solidFill>
                <a:schemeClr val="tx1">
                  <a:lumMod val="65000"/>
                  <a:lumOff val="35000"/>
                </a:schemeClr>
              </a:solidFill>
              <a:latin typeface="+mn-lt"/>
            </a:endParaRPr>
          </a:p>
        </p:txBody>
      </p:sp>
      <p:pic>
        <p:nvPicPr>
          <p:cNvPr id="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81357" y="1823716"/>
            <a:ext cx="1134205" cy="108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489006" y="2057608"/>
            <a:ext cx="4876625" cy="830997"/>
          </a:xfrm>
          <a:prstGeom prst="rect">
            <a:avLst/>
          </a:prstGeom>
        </p:spPr>
        <p:txBody>
          <a:bodyPr wrap="square">
            <a:spAutoFit/>
          </a:bodyPr>
          <a:lstStyle/>
          <a:p>
            <a:r>
              <a:rPr lang="en-US" sz="2400" i="1" u="sng" dirty="0" smtClean="0"/>
              <a:t>Action</a:t>
            </a:r>
            <a:r>
              <a:rPr lang="en-US" sz="2400" i="1" dirty="0" smtClean="0"/>
              <a:t>: Keep workplace clean, tidy </a:t>
            </a:r>
          </a:p>
          <a:p>
            <a:r>
              <a:rPr lang="en-US" sz="2400" i="1" dirty="0"/>
              <a:t> </a:t>
            </a:r>
            <a:r>
              <a:rPr lang="en-US" sz="2400" i="1" dirty="0" smtClean="0"/>
              <a:t>           and in good condition.</a:t>
            </a:r>
            <a:endParaRPr lang="en-US" sz="2400" i="1" dirty="0">
              <a:solidFill>
                <a:srgbClr val="C00000"/>
              </a:solidFill>
            </a:endParaRPr>
          </a:p>
        </p:txBody>
      </p:sp>
      <p:sp>
        <p:nvSpPr>
          <p:cNvPr id="11" name="Rectangle 10"/>
          <p:cNvSpPr/>
          <p:nvPr/>
        </p:nvSpPr>
        <p:spPr>
          <a:xfrm>
            <a:off x="1504135" y="3159578"/>
            <a:ext cx="5887265" cy="1569660"/>
          </a:xfrm>
          <a:prstGeom prst="rect">
            <a:avLst/>
          </a:prstGeom>
        </p:spPr>
        <p:txBody>
          <a:bodyPr wrap="square">
            <a:spAutoFit/>
          </a:bodyPr>
          <a:lstStyle/>
          <a:p>
            <a:r>
              <a:rPr lang="en-US" sz="2400" i="1" dirty="0" smtClean="0">
                <a:solidFill>
                  <a:srgbClr val="C00000"/>
                </a:solidFill>
              </a:rPr>
              <a:t>Covers both inspection and cleaning</a:t>
            </a:r>
          </a:p>
          <a:p>
            <a:pPr marL="342900" indent="-342900">
              <a:buFont typeface="Arial" panose="020B0604020202020204" pitchFamily="34" charset="0"/>
              <a:buChar char="•"/>
            </a:pPr>
            <a:r>
              <a:rPr lang="en-US" sz="2400" i="1" dirty="0" smtClean="0"/>
              <a:t>What &amp; where (5S Assignment Map)</a:t>
            </a:r>
          </a:p>
          <a:p>
            <a:pPr marL="342900" indent="-342900">
              <a:buFont typeface="Arial" panose="020B0604020202020204" pitchFamily="34" charset="0"/>
              <a:buChar char="•"/>
            </a:pPr>
            <a:r>
              <a:rPr lang="en-US" sz="2400" i="1" dirty="0" smtClean="0"/>
              <a:t>Who &amp; when (5S Schedule)</a:t>
            </a:r>
          </a:p>
          <a:p>
            <a:pPr marL="342900" indent="-342900">
              <a:buFont typeface="Arial" panose="020B0604020202020204" pitchFamily="34" charset="0"/>
              <a:buChar char="•"/>
            </a:pPr>
            <a:r>
              <a:rPr lang="en-US" sz="2400" i="1" dirty="0" smtClean="0"/>
              <a:t>How (Safe Work Procedure)</a:t>
            </a:r>
            <a:endParaRPr lang="en-US" sz="2400" i="1" dirty="0">
              <a:solidFill>
                <a:srgbClr val="C00000"/>
              </a:solidFill>
            </a:endParaRPr>
          </a:p>
        </p:txBody>
      </p:sp>
      <p:sp>
        <p:nvSpPr>
          <p:cNvPr id="12" name="Rectangle 11"/>
          <p:cNvSpPr/>
          <p:nvPr/>
        </p:nvSpPr>
        <p:spPr>
          <a:xfrm>
            <a:off x="1504135" y="4960203"/>
            <a:ext cx="5397827" cy="830997"/>
          </a:xfrm>
          <a:prstGeom prst="rect">
            <a:avLst/>
          </a:prstGeom>
        </p:spPr>
        <p:txBody>
          <a:bodyPr wrap="square">
            <a:spAutoFit/>
          </a:bodyPr>
          <a:lstStyle/>
          <a:p>
            <a:r>
              <a:rPr lang="en-US" sz="2400" i="1" dirty="0" smtClean="0">
                <a:solidFill>
                  <a:srgbClr val="C00000"/>
                </a:solidFill>
              </a:rPr>
              <a:t>Inspection: Detecting abnormalities</a:t>
            </a:r>
          </a:p>
          <a:p>
            <a:r>
              <a:rPr lang="en-US" sz="2400" i="1" dirty="0" smtClean="0"/>
              <a:t>See  </a:t>
            </a:r>
            <a:r>
              <a:rPr lang="en-US" sz="2400" dirty="0" smtClean="0">
                <a:sym typeface="Symbol"/>
              </a:rPr>
              <a:t></a:t>
            </a:r>
            <a:r>
              <a:rPr lang="en-US" sz="2400" i="1" dirty="0" smtClean="0">
                <a:sym typeface="Symbol"/>
              </a:rPr>
              <a:t>  Hear  </a:t>
            </a:r>
            <a:r>
              <a:rPr lang="en-US" sz="2400" dirty="0" smtClean="0">
                <a:sym typeface="Symbol"/>
              </a:rPr>
              <a:t></a:t>
            </a:r>
            <a:r>
              <a:rPr lang="en-US" sz="2400" i="1" dirty="0" smtClean="0">
                <a:sym typeface="Symbol"/>
              </a:rPr>
              <a:t>  Smell  </a:t>
            </a:r>
            <a:r>
              <a:rPr lang="en-US" sz="2400" dirty="0" smtClean="0">
                <a:sym typeface="Symbol"/>
              </a:rPr>
              <a:t></a:t>
            </a:r>
            <a:r>
              <a:rPr lang="en-US" sz="2400" i="1" dirty="0" smtClean="0">
                <a:sym typeface="Symbol"/>
              </a:rPr>
              <a:t>  Touch </a:t>
            </a:r>
            <a:endParaRPr lang="en-US" sz="2400" i="1" dirty="0" smtClean="0"/>
          </a:p>
        </p:txBody>
      </p:sp>
      <p:sp>
        <p:nvSpPr>
          <p:cNvPr id="4" name="Slide Number Placeholder 3"/>
          <p:cNvSpPr>
            <a:spLocks noGrp="1"/>
          </p:cNvSpPr>
          <p:nvPr>
            <p:ph type="sldNum" sz="quarter" idx="12"/>
          </p:nvPr>
        </p:nvSpPr>
        <p:spPr/>
        <p:txBody>
          <a:bodyPr/>
          <a:lstStyle/>
          <a:p>
            <a:fld id="{EA7C8D44-3667-46F6-9772-CC52308E2A7F}" type="slidenum">
              <a:rPr lang="en-US" smtClean="0"/>
              <a:pPr/>
              <a:t>21</a:t>
            </a:fld>
            <a:r>
              <a:rPr lang="en-US" smtClean="0"/>
              <a:t> / 42</a:t>
            </a:r>
            <a:endParaRPr lang="en-US" dirty="0"/>
          </a:p>
        </p:txBody>
      </p:sp>
    </p:spTree>
    <p:extLst>
      <p:ext uri="{BB962C8B-B14F-4D97-AF65-F5344CB8AC3E}">
        <p14:creationId xmlns:p14="http://schemas.microsoft.com/office/powerpoint/2010/main" val="311905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685800" y="990600"/>
            <a:ext cx="3810000" cy="48943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4763" defTabSz="914400" rtl="0" eaLnBrk="1" fontAlgn="base" latinLnBrk="0" hangingPunct="1">
              <a:lnSpc>
                <a:spcPct val="80000"/>
              </a:lnSpc>
              <a:spcBef>
                <a:spcPct val="20000"/>
              </a:spcBef>
              <a:spcAft>
                <a:spcPct val="0"/>
              </a:spcAft>
              <a:buClrTx/>
              <a:buSzTx/>
              <a:buFontTx/>
              <a:buNone/>
              <a:tabLst/>
              <a:defRPr/>
            </a:pPr>
            <a:r>
              <a:rPr lang="en-GB" altLang="ko-KR" sz="1500" i="1" kern="0" dirty="0" smtClean="0">
                <a:solidFill>
                  <a:srgbClr val="C00000"/>
                </a:solidFill>
                <a:ea typeface="Gulim" pitchFamily="34" charset="-127"/>
                <a:cs typeface="Arial" pitchFamily="34" charset="0"/>
              </a:rPr>
              <a:t>Workplace Housekeeping and Organisation</a:t>
            </a:r>
            <a:endParaRPr lang="en-GB" altLang="ko-KR" sz="1200" i="1" kern="0" dirty="0" smtClean="0">
              <a:solidFill>
                <a:srgbClr val="C00000"/>
              </a:solidFill>
              <a:ea typeface="Gulim" pitchFamily="34" charset="-127"/>
              <a:cs typeface="Arial" pitchFamily="34" charset="0"/>
            </a:endParaRPr>
          </a:p>
        </p:txBody>
      </p:sp>
      <p:graphicFrame>
        <p:nvGraphicFramePr>
          <p:cNvPr id="5" name="Diagram 4"/>
          <p:cNvGraphicFramePr/>
          <p:nvPr>
            <p:extLst>
              <p:ext uri="{D42A27DB-BD31-4B8C-83A1-F6EECF244321}">
                <p14:modId xmlns:p14="http://schemas.microsoft.com/office/powerpoint/2010/main" val="320989233"/>
              </p:ext>
            </p:extLst>
          </p:nvPr>
        </p:nvGraphicFramePr>
        <p:xfrm>
          <a:off x="152400" y="990600"/>
          <a:ext cx="25146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ight Brace 6"/>
          <p:cNvSpPr/>
          <p:nvPr/>
        </p:nvSpPr>
        <p:spPr>
          <a:xfrm>
            <a:off x="2335491" y="4114800"/>
            <a:ext cx="407709" cy="1828800"/>
          </a:xfrm>
          <a:prstGeom prst="rightBrace">
            <a:avLst>
              <a:gd name="adj1" fmla="val 5920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G"/>
          </a:p>
        </p:txBody>
      </p:sp>
      <p:sp>
        <p:nvSpPr>
          <p:cNvPr id="9" name="Rectangle 2"/>
          <p:cNvSpPr txBox="1">
            <a:spLocks noChangeArrowheads="1"/>
          </p:cNvSpPr>
          <p:nvPr/>
        </p:nvSpPr>
        <p:spPr bwMode="auto">
          <a:xfrm>
            <a:off x="2971799" y="2667000"/>
            <a:ext cx="6248401" cy="2914034"/>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marL="0" marR="0" lvl="0" indent="4763" defTabSz="914400" rtl="0" eaLnBrk="1" fontAlgn="base" latinLnBrk="0" hangingPunct="1">
              <a:lnSpc>
                <a:spcPct val="80000"/>
              </a:lnSpc>
              <a:spcBef>
                <a:spcPct val="20000"/>
              </a:spcBef>
              <a:spcAft>
                <a:spcPct val="0"/>
              </a:spcAft>
              <a:buClrTx/>
              <a:buSzTx/>
              <a:buFontTx/>
              <a:buNone/>
              <a:tabLst/>
              <a:defRPr/>
            </a:pPr>
            <a:r>
              <a:rPr lang="en-GB" altLang="ko-KR" sz="2400" i="1" kern="0" dirty="0" smtClean="0">
                <a:latin typeface="+mn-lt"/>
                <a:ea typeface="Gulim" pitchFamily="34" charset="-127"/>
              </a:rPr>
              <a:t>Complete the last 2 steps for </a:t>
            </a:r>
          </a:p>
          <a:p>
            <a:pPr marL="0" marR="0" lvl="0" indent="4763" defTabSz="914400" rtl="0" eaLnBrk="1" fontAlgn="base" latinLnBrk="0" hangingPunct="1">
              <a:lnSpc>
                <a:spcPct val="80000"/>
              </a:lnSpc>
              <a:spcBef>
                <a:spcPct val="20000"/>
              </a:spcBef>
              <a:spcAft>
                <a:spcPct val="0"/>
              </a:spcAft>
              <a:buClrTx/>
              <a:buSzTx/>
              <a:buFontTx/>
              <a:buNone/>
              <a:tabLst/>
              <a:defRPr/>
            </a:pPr>
            <a:r>
              <a:rPr lang="en-GB" altLang="ko-KR" sz="2400" i="1" kern="0" dirty="0" smtClean="0">
                <a:latin typeface="+mn-lt"/>
                <a:ea typeface="Gulim" pitchFamily="34" charset="-127"/>
              </a:rPr>
              <a:t>company-wide implementation:</a:t>
            </a:r>
          </a:p>
          <a:p>
            <a:pPr marL="0" marR="0" lvl="0" defTabSz="914400" rtl="0" eaLnBrk="1" fontAlgn="base" latinLnBrk="0" hangingPunct="1">
              <a:lnSpc>
                <a:spcPct val="50000"/>
              </a:lnSpc>
              <a:spcBef>
                <a:spcPts val="0"/>
              </a:spcBef>
              <a:spcAft>
                <a:spcPct val="0"/>
              </a:spcAft>
              <a:buClrTx/>
              <a:buSzTx/>
              <a:buFontTx/>
              <a:buNone/>
              <a:tabLst/>
              <a:defRPr/>
            </a:pPr>
            <a:endParaRPr lang="en-GB" altLang="ko-KR" sz="2400" kern="0" dirty="0" smtClean="0">
              <a:latin typeface="+mn-lt"/>
              <a:ea typeface="Gulim" pitchFamily="34" charset="-127"/>
            </a:endParaRPr>
          </a:p>
          <a:p>
            <a:pPr marL="0" marR="0" lvl="0" indent="4763" defTabSz="914400" rtl="0" eaLnBrk="1" fontAlgn="base" latinLnBrk="0" hangingPunct="1">
              <a:lnSpc>
                <a:spcPct val="80000"/>
              </a:lnSpc>
              <a:spcBef>
                <a:spcPct val="20000"/>
              </a:spcBef>
              <a:spcAft>
                <a:spcPct val="0"/>
              </a:spcAft>
              <a:buClrTx/>
              <a:buSzTx/>
              <a:buFontTx/>
              <a:buNone/>
              <a:tabLst/>
              <a:defRPr/>
            </a:pPr>
            <a:r>
              <a:rPr lang="en-GB" altLang="ko-KR" sz="2400" b="1" kern="0" dirty="0" smtClean="0">
                <a:latin typeface="+mn-lt"/>
                <a:ea typeface="Gulim" pitchFamily="34" charset="-127"/>
              </a:rPr>
              <a:t>Step 4:   </a:t>
            </a:r>
            <a:r>
              <a:rPr lang="en-GB" altLang="ko-KR" sz="3600" b="1" kern="0" dirty="0" smtClean="0">
                <a:solidFill>
                  <a:srgbClr val="C00000"/>
                </a:solidFill>
                <a:latin typeface="+mn-lt"/>
                <a:ea typeface="Gulim" pitchFamily="34" charset="-127"/>
              </a:rPr>
              <a:t>S</a:t>
            </a:r>
            <a:r>
              <a:rPr lang="en-GB" altLang="ko-KR" sz="2400" kern="0" dirty="0" smtClean="0">
                <a:latin typeface="+mn-lt"/>
                <a:ea typeface="Gulim" pitchFamily="34" charset="-127"/>
              </a:rPr>
              <a:t>tandardise</a:t>
            </a:r>
          </a:p>
          <a:p>
            <a:pPr marL="0" marR="0" lvl="0" indent="4763" defTabSz="914400" rtl="0" eaLnBrk="1" fontAlgn="base" latinLnBrk="0" hangingPunct="1">
              <a:lnSpc>
                <a:spcPct val="80000"/>
              </a:lnSpc>
              <a:spcBef>
                <a:spcPct val="20000"/>
              </a:spcBef>
              <a:spcAft>
                <a:spcPct val="0"/>
              </a:spcAft>
              <a:buClrTx/>
              <a:buSzTx/>
              <a:buFontTx/>
              <a:buNone/>
              <a:tabLst/>
              <a:defRPr/>
            </a:pPr>
            <a:r>
              <a:rPr lang="en-GB" altLang="ko-KR" sz="2400" b="1" kern="0" dirty="0" smtClean="0">
                <a:latin typeface="+mn-lt"/>
                <a:ea typeface="Gulim" pitchFamily="34" charset="-127"/>
              </a:rPr>
              <a:t>Step 5</a:t>
            </a:r>
            <a:r>
              <a:rPr lang="en-GB" altLang="ko-KR" sz="2400" kern="0" dirty="0" smtClean="0">
                <a:latin typeface="+mn-lt"/>
                <a:ea typeface="Gulim" pitchFamily="34" charset="-127"/>
              </a:rPr>
              <a:t>:   </a:t>
            </a:r>
            <a:r>
              <a:rPr lang="en-GB" altLang="ko-KR" sz="3600" b="1" kern="0" dirty="0" smtClean="0">
                <a:solidFill>
                  <a:srgbClr val="C00000"/>
                </a:solidFill>
                <a:latin typeface="+mn-lt"/>
                <a:ea typeface="Gulim" pitchFamily="34" charset="-127"/>
              </a:rPr>
              <a:t>S</a:t>
            </a:r>
            <a:r>
              <a:rPr lang="en-GB" altLang="ko-KR" sz="2400" kern="0" dirty="0" smtClean="0">
                <a:latin typeface="+mn-lt"/>
                <a:ea typeface="Gulim" pitchFamily="34" charset="-127"/>
              </a:rPr>
              <a:t>ustain</a:t>
            </a:r>
          </a:p>
          <a:p>
            <a:pPr marL="0" marR="0" lvl="0" indent="4763" defTabSz="914400" rtl="0" eaLnBrk="1" fontAlgn="base" latinLnBrk="0" hangingPunct="1">
              <a:lnSpc>
                <a:spcPct val="80000"/>
              </a:lnSpc>
              <a:spcBef>
                <a:spcPct val="20000"/>
              </a:spcBef>
              <a:spcAft>
                <a:spcPct val="0"/>
              </a:spcAft>
              <a:buClrTx/>
              <a:buSzTx/>
              <a:buFontTx/>
              <a:buNone/>
              <a:tabLst/>
              <a:defRPr/>
            </a:pPr>
            <a:endParaRPr lang="en-GB" altLang="ko-KR" sz="2400" kern="0" dirty="0">
              <a:latin typeface="+mn-lt"/>
              <a:ea typeface="Gulim" pitchFamily="34" charset="-127"/>
            </a:endParaRPr>
          </a:p>
          <a:p>
            <a:pPr marL="0" marR="0" lvl="0" indent="4763" defTabSz="914400" rtl="0" eaLnBrk="1" fontAlgn="base" latinLnBrk="0" hangingPunct="1">
              <a:lnSpc>
                <a:spcPct val="80000"/>
              </a:lnSpc>
              <a:spcBef>
                <a:spcPct val="20000"/>
              </a:spcBef>
              <a:spcAft>
                <a:spcPct val="0"/>
              </a:spcAft>
              <a:buClrTx/>
              <a:buSzTx/>
              <a:buFontTx/>
              <a:buNone/>
              <a:tabLst/>
              <a:defRPr/>
            </a:pPr>
            <a:r>
              <a:rPr lang="en-GB" altLang="ko-KR" kern="0" dirty="0" smtClean="0">
                <a:latin typeface="+mn-lt"/>
                <a:ea typeface="Gulim" pitchFamily="34" charset="-127"/>
              </a:rPr>
              <a:t>Refer to WSH Guidelines on Workplace Housekeeping </a:t>
            </a:r>
          </a:p>
          <a:p>
            <a:pPr marL="0" marR="0" lvl="0" indent="4763" defTabSz="914400" rtl="0" eaLnBrk="1" fontAlgn="base" latinLnBrk="0" hangingPunct="1">
              <a:lnSpc>
                <a:spcPct val="80000"/>
              </a:lnSpc>
              <a:spcBef>
                <a:spcPct val="20000"/>
              </a:spcBef>
              <a:spcAft>
                <a:spcPct val="0"/>
              </a:spcAft>
              <a:buClrTx/>
              <a:buSzTx/>
              <a:buFontTx/>
              <a:buNone/>
              <a:tabLst/>
              <a:defRPr/>
            </a:pPr>
            <a:r>
              <a:rPr lang="en-GB" altLang="ko-KR" kern="0" dirty="0" smtClean="0">
                <a:latin typeface="+mn-lt"/>
                <a:ea typeface="Gulim" pitchFamily="34" charset="-127"/>
              </a:rPr>
              <a:t>for more information</a:t>
            </a:r>
            <a:r>
              <a:rPr lang="en-GB" altLang="ko-KR" sz="1600" kern="0" dirty="0" smtClean="0">
                <a:latin typeface="+mn-lt"/>
                <a:ea typeface="Gulim" pitchFamily="34" charset="-127"/>
              </a:rPr>
              <a:t>.</a:t>
            </a:r>
          </a:p>
        </p:txBody>
      </p:sp>
      <p:sp>
        <p:nvSpPr>
          <p:cNvPr id="8" name="Title 4"/>
          <p:cNvSpPr txBox="1">
            <a:spLocks/>
          </p:cNvSpPr>
          <p:nvPr/>
        </p:nvSpPr>
        <p:spPr>
          <a:xfrm>
            <a:off x="533400" y="152400"/>
            <a:ext cx="5668109" cy="838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GB" b="1" dirty="0" smtClean="0">
                <a:solidFill>
                  <a:schemeClr val="accent1">
                    <a:lumMod val="50000"/>
                  </a:schemeClr>
                </a:solidFill>
                <a:latin typeface="+mn-lt"/>
              </a:rPr>
              <a:t>The 5</a:t>
            </a:r>
            <a:r>
              <a:rPr lang="en-GB" b="1" dirty="0" smtClean="0">
                <a:latin typeface="+mn-lt"/>
              </a:rPr>
              <a:t>S</a:t>
            </a:r>
            <a:r>
              <a:rPr lang="en-GB" b="1" dirty="0" smtClean="0">
                <a:solidFill>
                  <a:schemeClr val="accent1">
                    <a:lumMod val="50000"/>
                  </a:schemeClr>
                </a:solidFill>
                <a:latin typeface="+mn-lt"/>
              </a:rPr>
              <a:t> Approach</a:t>
            </a:r>
            <a:endParaRPr lang="en-GB" b="1" dirty="0">
              <a:solidFill>
                <a:schemeClr val="accent1">
                  <a:lumMod val="50000"/>
                </a:schemeClr>
              </a:solidFill>
              <a:latin typeface="+mn-lt"/>
            </a:endParaRPr>
          </a:p>
        </p:txBody>
      </p:sp>
      <p:sp>
        <p:nvSpPr>
          <p:cNvPr id="6" name="Slide Number Placeholder 5"/>
          <p:cNvSpPr>
            <a:spLocks noGrp="1"/>
          </p:cNvSpPr>
          <p:nvPr>
            <p:ph type="sldNum" sz="quarter" idx="12"/>
          </p:nvPr>
        </p:nvSpPr>
        <p:spPr/>
        <p:txBody>
          <a:bodyPr/>
          <a:lstStyle/>
          <a:p>
            <a:fld id="{EA7C8D44-3667-46F6-9772-CC52308E2A7F}" type="slidenum">
              <a:rPr lang="en-US" smtClean="0"/>
              <a:pPr/>
              <a:t>22</a:t>
            </a:fld>
            <a:r>
              <a:rPr lang="en-US" smtClean="0"/>
              <a:t> / 42</a:t>
            </a:r>
            <a:endParaRPr lang="en-US" dirty="0"/>
          </a:p>
        </p:txBody>
      </p:sp>
    </p:spTree>
    <p:extLst>
      <p:ext uri="{BB962C8B-B14F-4D97-AF65-F5344CB8AC3E}">
        <p14:creationId xmlns:p14="http://schemas.microsoft.com/office/powerpoint/2010/main" val="222817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4"/>
          <p:cNvSpPr txBox="1">
            <a:spLocks/>
          </p:cNvSpPr>
          <p:nvPr/>
        </p:nvSpPr>
        <p:spPr>
          <a:xfrm>
            <a:off x="199291" y="152400"/>
            <a:ext cx="5668109" cy="838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GB" b="1" dirty="0" smtClean="0">
                <a:solidFill>
                  <a:schemeClr val="accent1">
                    <a:lumMod val="50000"/>
                  </a:schemeClr>
                </a:solidFill>
                <a:latin typeface="+mn-lt"/>
              </a:rPr>
              <a:t>Recap</a:t>
            </a:r>
            <a:endParaRPr lang="en-GB" b="1" dirty="0">
              <a:solidFill>
                <a:schemeClr val="accent1">
                  <a:lumMod val="50000"/>
                </a:schemeClr>
              </a:solidFill>
              <a:latin typeface="+mn-lt"/>
            </a:endParaRPr>
          </a:p>
        </p:txBody>
      </p:sp>
      <p:sp>
        <p:nvSpPr>
          <p:cNvPr id="14" name="Rectangle 13"/>
          <p:cNvSpPr/>
          <p:nvPr/>
        </p:nvSpPr>
        <p:spPr>
          <a:xfrm>
            <a:off x="287607" y="1002034"/>
            <a:ext cx="7225007" cy="830997"/>
          </a:xfrm>
          <a:prstGeom prst="rect">
            <a:avLst/>
          </a:prstGeom>
        </p:spPr>
        <p:txBody>
          <a:bodyPr wrap="square">
            <a:spAutoFit/>
          </a:bodyPr>
          <a:lstStyle/>
          <a:p>
            <a:r>
              <a:rPr lang="en-US" sz="2400" i="1" dirty="0" smtClean="0">
                <a:solidFill>
                  <a:schemeClr val="bg1">
                    <a:lumMod val="50000"/>
                  </a:schemeClr>
                </a:solidFill>
                <a:latin typeface="+mn-lt"/>
              </a:rPr>
              <a:t>Good workplace housekeeping can eliminate hazards and keep your company </a:t>
            </a:r>
            <a:r>
              <a:rPr lang="en-US" sz="2400" i="1" dirty="0" err="1" smtClean="0">
                <a:solidFill>
                  <a:schemeClr val="bg1">
                    <a:lumMod val="50000"/>
                  </a:schemeClr>
                </a:solidFill>
                <a:latin typeface="+mn-lt"/>
              </a:rPr>
              <a:t>organised</a:t>
            </a:r>
            <a:r>
              <a:rPr lang="en-US" sz="2400" i="1" dirty="0" smtClean="0">
                <a:solidFill>
                  <a:schemeClr val="bg1">
                    <a:lumMod val="50000"/>
                  </a:schemeClr>
                </a:solidFill>
                <a:latin typeface="+mn-lt"/>
              </a:rPr>
              <a:t>, productive</a:t>
            </a:r>
            <a:r>
              <a:rPr lang="en-US" sz="2400" i="1" dirty="0">
                <a:solidFill>
                  <a:schemeClr val="bg1">
                    <a:lumMod val="50000"/>
                  </a:schemeClr>
                </a:solidFill>
                <a:latin typeface="+mn-lt"/>
              </a:rPr>
              <a:t> </a:t>
            </a:r>
            <a:r>
              <a:rPr lang="en-US" sz="2400" i="1" dirty="0" smtClean="0">
                <a:solidFill>
                  <a:schemeClr val="bg1">
                    <a:lumMod val="50000"/>
                  </a:schemeClr>
                </a:solidFill>
                <a:latin typeface="+mn-lt"/>
              </a:rPr>
              <a:t>and safe</a:t>
            </a:r>
            <a:r>
              <a:rPr lang="en-US" sz="2400" i="1" dirty="0">
                <a:solidFill>
                  <a:schemeClr val="bg1">
                    <a:lumMod val="50000"/>
                  </a:schemeClr>
                </a:solidFill>
                <a:latin typeface="+mn-lt"/>
              </a:rPr>
              <a:t>. </a:t>
            </a:r>
            <a:endParaRPr lang="en-SG" sz="2400" i="1" dirty="0" smtClean="0">
              <a:solidFill>
                <a:schemeClr val="bg1">
                  <a:lumMod val="50000"/>
                </a:schemeClr>
              </a:solidFill>
              <a:latin typeface="+mn-lt"/>
            </a:endParaRPr>
          </a:p>
        </p:txBody>
      </p:sp>
      <p:sp>
        <p:nvSpPr>
          <p:cNvPr id="21" name="Rectangle 2"/>
          <p:cNvSpPr txBox="1">
            <a:spLocks noChangeArrowheads="1"/>
          </p:cNvSpPr>
          <p:nvPr/>
        </p:nvSpPr>
        <p:spPr bwMode="auto">
          <a:xfrm>
            <a:off x="2668368" y="5440205"/>
            <a:ext cx="4418232" cy="4548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indent="4763">
              <a:lnSpc>
                <a:spcPct val="80000"/>
              </a:lnSpc>
              <a:spcBef>
                <a:spcPct val="20000"/>
              </a:spcBef>
              <a:defRPr/>
            </a:pPr>
            <a:r>
              <a:rPr lang="en-GB" altLang="ko-KR" sz="2400" b="1" kern="0" dirty="0" smtClean="0">
                <a:latin typeface="+mn-lt"/>
                <a:ea typeface="Gulim" pitchFamily="34" charset="-127"/>
                <a:cs typeface="Arial" pitchFamily="34" charset="0"/>
              </a:rPr>
              <a:t>Tidy </a:t>
            </a:r>
            <a:r>
              <a:rPr lang="en-GB" altLang="ko-KR" sz="2400" b="1" kern="0" dirty="0" smtClean="0">
                <a:latin typeface="+mn-lt"/>
                <a:ea typeface="Gulim" pitchFamily="34" charset="-127"/>
                <a:cs typeface="Arial" pitchFamily="34" charset="0"/>
                <a:sym typeface="Symbol"/>
              </a:rPr>
              <a:t> </a:t>
            </a:r>
            <a:r>
              <a:rPr lang="en-GB" altLang="ko-KR" sz="2400" b="1" kern="0" dirty="0" smtClean="0">
                <a:latin typeface="+mn-lt"/>
                <a:ea typeface="Gulim" pitchFamily="34" charset="-127"/>
                <a:cs typeface="Arial" pitchFamily="34" charset="0"/>
              </a:rPr>
              <a:t>Clean </a:t>
            </a:r>
            <a:r>
              <a:rPr lang="en-GB" altLang="ko-KR" sz="2400" b="1" kern="0" dirty="0">
                <a:latin typeface="+mn-lt"/>
                <a:ea typeface="Gulim" pitchFamily="34" charset="-127"/>
                <a:cs typeface="Arial" pitchFamily="34" charset="0"/>
                <a:sym typeface="Symbol"/>
              </a:rPr>
              <a:t></a:t>
            </a:r>
            <a:r>
              <a:rPr lang="en-GB" altLang="ko-KR" sz="2400" b="1" kern="0" dirty="0" smtClean="0">
                <a:latin typeface="+mn-lt"/>
                <a:ea typeface="Gulim" pitchFamily="34" charset="-127"/>
                <a:cs typeface="Arial" pitchFamily="34" charset="0"/>
              </a:rPr>
              <a:t> Orderly </a:t>
            </a:r>
            <a:r>
              <a:rPr lang="en-GB" altLang="ko-KR" sz="2400" b="1" kern="0" dirty="0">
                <a:latin typeface="+mn-lt"/>
                <a:ea typeface="Gulim" pitchFamily="34" charset="-127"/>
                <a:cs typeface="Arial" pitchFamily="34" charset="0"/>
                <a:sym typeface="Symbol"/>
              </a:rPr>
              <a:t></a:t>
            </a:r>
            <a:r>
              <a:rPr lang="en-GB" altLang="ko-KR" sz="2400" b="1" kern="0" dirty="0" smtClean="0">
                <a:latin typeface="+mn-lt"/>
                <a:ea typeface="Gulim" pitchFamily="34" charset="-127"/>
                <a:cs typeface="Arial" pitchFamily="34" charset="0"/>
              </a:rPr>
              <a:t> Safe</a:t>
            </a:r>
          </a:p>
        </p:txBody>
      </p:sp>
      <p:grpSp>
        <p:nvGrpSpPr>
          <p:cNvPr id="2" name="Group 1"/>
          <p:cNvGrpSpPr/>
          <p:nvPr/>
        </p:nvGrpSpPr>
        <p:grpSpPr>
          <a:xfrm>
            <a:off x="4495800" y="2287225"/>
            <a:ext cx="3790354" cy="2343354"/>
            <a:chOff x="5125051" y="2242165"/>
            <a:chExt cx="3790354" cy="2343354"/>
          </a:xfrm>
        </p:grpSpPr>
        <p:grpSp>
          <p:nvGrpSpPr>
            <p:cNvPr id="39" name="Group 38"/>
            <p:cNvGrpSpPr/>
            <p:nvPr/>
          </p:nvGrpSpPr>
          <p:grpSpPr>
            <a:xfrm>
              <a:off x="5932482" y="2370835"/>
              <a:ext cx="2114364" cy="2214684"/>
              <a:chOff x="5932482" y="2370835"/>
              <a:chExt cx="2114364" cy="2214684"/>
            </a:xfrm>
          </p:grpSpPr>
          <p:sp>
            <p:nvSpPr>
              <p:cNvPr id="40" name="Rectangle 39"/>
              <p:cNvSpPr/>
              <p:nvPr/>
            </p:nvSpPr>
            <p:spPr>
              <a:xfrm>
                <a:off x="6812090" y="4246965"/>
                <a:ext cx="1234756" cy="338554"/>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smtClean="0">
                    <a:ln>
                      <a:noFill/>
                    </a:ln>
                    <a:solidFill>
                      <a:srgbClr val="C00000"/>
                    </a:solidFill>
                    <a:effectLst/>
                    <a:uLnTx/>
                    <a:uFillTx/>
                    <a:latin typeface="+mn-lt"/>
                    <a:cs typeface="Arial"/>
                  </a:rPr>
                  <a:t>Visual Order</a:t>
                </a:r>
              </a:p>
            </p:txBody>
          </p:sp>
          <p:pic>
            <p:nvPicPr>
              <p:cNvPr id="41" name="Picture 2" descr="http://vector.me/files/images/2/7/276016/fibonacci_spiral_p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37453">
                <a:off x="5932482" y="2370835"/>
                <a:ext cx="2069000" cy="1812765"/>
              </a:xfrm>
              <a:prstGeom prst="rect">
                <a:avLst/>
              </a:prstGeom>
              <a:noFill/>
              <a:effectLst>
                <a:glow rad="63500">
                  <a:srgbClr val="FFFFFF">
                    <a:lumMod val="75000"/>
                    <a:alpha val="40000"/>
                  </a:srgbClr>
                </a:glow>
              </a:effectLst>
              <a:extLst>
                <a:ext uri="{909E8E84-426E-40DD-AFC4-6F175D3DCCD1}">
                  <a14:hiddenFill xmlns:a14="http://schemas.microsoft.com/office/drawing/2010/main">
                    <a:solidFill>
                      <a:srgbClr val="FFFFFF"/>
                    </a:solidFill>
                  </a14:hiddenFill>
                </a:ext>
              </a:extLst>
            </p:spPr>
          </p:pic>
        </p:grpSp>
        <p:sp>
          <p:nvSpPr>
            <p:cNvPr id="42" name="Rectangle 41"/>
            <p:cNvSpPr/>
            <p:nvPr/>
          </p:nvSpPr>
          <p:spPr>
            <a:xfrm>
              <a:off x="5125051" y="2847683"/>
              <a:ext cx="1234756" cy="338554"/>
            </a:xfrm>
            <a:prstGeom prst="rect">
              <a:avLst/>
            </a:prstGeom>
          </p:spPr>
          <p:txBody>
            <a:bodyPr wrap="square">
              <a:spAutoFit/>
            </a:bodyPr>
            <a:lstStyle/>
            <a:p>
              <a:pPr algn="ctr"/>
              <a:r>
                <a:rPr lang="en-US" sz="1600" i="1" dirty="0" smtClean="0">
                  <a:solidFill>
                    <a:srgbClr val="333399"/>
                  </a:solidFill>
                  <a:latin typeface="+mn-lt"/>
                  <a:cs typeface="Arial"/>
                </a:rPr>
                <a:t>Labelling</a:t>
              </a:r>
              <a:endParaRPr lang="en-US" sz="1400" i="1" dirty="0">
                <a:solidFill>
                  <a:srgbClr val="333399"/>
                </a:solidFill>
                <a:latin typeface="+mn-lt"/>
                <a:cs typeface="Arial"/>
              </a:endParaRPr>
            </a:p>
          </p:txBody>
        </p:sp>
        <p:sp>
          <p:nvSpPr>
            <p:cNvPr id="43" name="Rectangle 42"/>
            <p:cNvSpPr/>
            <p:nvPr/>
          </p:nvSpPr>
          <p:spPr>
            <a:xfrm>
              <a:off x="6207370" y="2242165"/>
              <a:ext cx="1234756" cy="338554"/>
            </a:xfrm>
            <a:prstGeom prst="rect">
              <a:avLst/>
            </a:prstGeom>
          </p:spPr>
          <p:txBody>
            <a:bodyPr wrap="square">
              <a:spAutoFit/>
            </a:bodyPr>
            <a:lstStyle/>
            <a:p>
              <a:pPr algn="ctr"/>
              <a:r>
                <a:rPr lang="en-US" sz="1600" i="1" dirty="0" smtClean="0">
                  <a:solidFill>
                    <a:srgbClr val="333399"/>
                  </a:solidFill>
                  <a:latin typeface="+mn-lt"/>
                  <a:cs typeface="Arial"/>
                </a:rPr>
                <a:t>Outlining</a:t>
              </a:r>
              <a:endParaRPr lang="en-US" sz="1400" i="1" dirty="0">
                <a:solidFill>
                  <a:srgbClr val="333399"/>
                </a:solidFill>
                <a:latin typeface="+mn-lt"/>
                <a:cs typeface="Arial"/>
              </a:endParaRPr>
            </a:p>
          </p:txBody>
        </p:sp>
        <p:sp>
          <p:nvSpPr>
            <p:cNvPr id="44" name="Rectangle 43"/>
            <p:cNvSpPr/>
            <p:nvPr/>
          </p:nvSpPr>
          <p:spPr>
            <a:xfrm>
              <a:off x="7512614" y="2563135"/>
              <a:ext cx="1234756" cy="584775"/>
            </a:xfrm>
            <a:prstGeom prst="rect">
              <a:avLst/>
            </a:prstGeom>
          </p:spPr>
          <p:txBody>
            <a:bodyPr wrap="square">
              <a:spAutoFit/>
            </a:bodyPr>
            <a:lstStyle/>
            <a:p>
              <a:pPr algn="ctr"/>
              <a:r>
                <a:rPr lang="en-US" sz="1600" i="1" dirty="0" err="1" smtClean="0">
                  <a:solidFill>
                    <a:srgbClr val="333399"/>
                  </a:solidFill>
                  <a:latin typeface="+mn-lt"/>
                  <a:cs typeface="Arial"/>
                </a:rPr>
                <a:t>Colour</a:t>
              </a:r>
              <a:r>
                <a:rPr lang="en-US" sz="1600" i="1" dirty="0" smtClean="0">
                  <a:solidFill>
                    <a:srgbClr val="333399"/>
                  </a:solidFill>
                  <a:latin typeface="+mn-lt"/>
                  <a:cs typeface="Arial"/>
                </a:rPr>
                <a:t>  </a:t>
              </a:r>
            </a:p>
            <a:p>
              <a:pPr algn="ctr"/>
              <a:r>
                <a:rPr lang="en-US" sz="1600" i="1" dirty="0">
                  <a:solidFill>
                    <a:srgbClr val="333399"/>
                  </a:solidFill>
                  <a:latin typeface="+mn-lt"/>
                  <a:cs typeface="Arial"/>
                </a:rPr>
                <a:t> </a:t>
              </a:r>
              <a:r>
                <a:rPr lang="en-US" sz="1600" i="1" dirty="0" smtClean="0">
                  <a:solidFill>
                    <a:srgbClr val="333399"/>
                  </a:solidFill>
                  <a:latin typeface="+mn-lt"/>
                  <a:cs typeface="Arial"/>
                </a:rPr>
                <a:t>   coding</a:t>
              </a:r>
              <a:endParaRPr lang="en-US" sz="1400" i="1" dirty="0">
                <a:solidFill>
                  <a:srgbClr val="333399"/>
                </a:solidFill>
                <a:latin typeface="+mn-lt"/>
                <a:cs typeface="Arial"/>
              </a:endParaRPr>
            </a:p>
          </p:txBody>
        </p:sp>
        <p:sp>
          <p:nvSpPr>
            <p:cNvPr id="45" name="Rectangle 44"/>
            <p:cNvSpPr/>
            <p:nvPr/>
          </p:nvSpPr>
          <p:spPr>
            <a:xfrm>
              <a:off x="7680649" y="3610566"/>
              <a:ext cx="1234756" cy="338554"/>
            </a:xfrm>
            <a:prstGeom prst="rect">
              <a:avLst/>
            </a:prstGeom>
          </p:spPr>
          <p:txBody>
            <a:bodyPr wrap="square">
              <a:spAutoFit/>
            </a:bodyPr>
            <a:lstStyle/>
            <a:p>
              <a:pPr algn="ctr"/>
              <a:r>
                <a:rPr lang="en-US" sz="1600" i="1" dirty="0" smtClean="0">
                  <a:solidFill>
                    <a:srgbClr val="333399"/>
                  </a:solidFill>
                  <a:latin typeface="+mn-lt"/>
                  <a:cs typeface="Arial"/>
                </a:rPr>
                <a:t>Marking</a:t>
              </a:r>
              <a:endParaRPr lang="en-US" sz="1400" i="1" dirty="0">
                <a:solidFill>
                  <a:srgbClr val="333399"/>
                </a:solidFill>
                <a:latin typeface="+mn-lt"/>
                <a:cs typeface="Arial"/>
              </a:endParaRPr>
            </a:p>
          </p:txBody>
        </p:sp>
      </p:grpSp>
      <p:graphicFrame>
        <p:nvGraphicFramePr>
          <p:cNvPr id="46" name="Diagram 45"/>
          <p:cNvGraphicFramePr/>
          <p:nvPr>
            <p:extLst>
              <p:ext uri="{D42A27DB-BD31-4B8C-83A1-F6EECF244321}">
                <p14:modId xmlns:p14="http://schemas.microsoft.com/office/powerpoint/2010/main" val="94749734"/>
              </p:ext>
            </p:extLst>
          </p:nvPr>
        </p:nvGraphicFramePr>
        <p:xfrm>
          <a:off x="-76200" y="1524000"/>
          <a:ext cx="2514600" cy="5486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7" name="Right Brace 46"/>
          <p:cNvSpPr/>
          <p:nvPr/>
        </p:nvSpPr>
        <p:spPr>
          <a:xfrm>
            <a:off x="2106891" y="2209800"/>
            <a:ext cx="457200" cy="2667000"/>
          </a:xfrm>
          <a:prstGeom prst="rightBrace">
            <a:avLst>
              <a:gd name="adj1" fmla="val 51632"/>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G"/>
          </a:p>
        </p:txBody>
      </p:sp>
      <p:sp>
        <p:nvSpPr>
          <p:cNvPr id="48" name="Rectangle 2"/>
          <p:cNvSpPr txBox="1">
            <a:spLocks noChangeArrowheads="1"/>
          </p:cNvSpPr>
          <p:nvPr/>
        </p:nvSpPr>
        <p:spPr bwMode="auto">
          <a:xfrm>
            <a:off x="2743199" y="3200400"/>
            <a:ext cx="2971801" cy="1758899"/>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marL="0" marR="0" lvl="0" indent="4763" defTabSz="914400" rtl="0" eaLnBrk="1" fontAlgn="base" latinLnBrk="0" hangingPunct="1">
              <a:lnSpc>
                <a:spcPct val="80000"/>
              </a:lnSpc>
              <a:spcBef>
                <a:spcPct val="20000"/>
              </a:spcBef>
              <a:spcAft>
                <a:spcPct val="0"/>
              </a:spcAft>
              <a:buClrTx/>
              <a:buSzTx/>
              <a:buFontTx/>
              <a:buNone/>
              <a:tabLst/>
              <a:defRPr/>
            </a:pPr>
            <a:r>
              <a:rPr lang="en-GB" altLang="ko-KR" sz="2400" b="1" kern="0" dirty="0" smtClean="0">
                <a:latin typeface="+mn-lt"/>
                <a:ea typeface="Gulim" pitchFamily="34" charset="-127"/>
              </a:rPr>
              <a:t>Step 1:   </a:t>
            </a:r>
            <a:r>
              <a:rPr lang="en-GB" altLang="ko-KR" sz="3600" b="1" kern="0" dirty="0" smtClean="0">
                <a:solidFill>
                  <a:srgbClr val="C00000"/>
                </a:solidFill>
                <a:latin typeface="+mn-lt"/>
                <a:ea typeface="Gulim" pitchFamily="34" charset="-127"/>
              </a:rPr>
              <a:t>S</a:t>
            </a:r>
            <a:r>
              <a:rPr lang="en-GB" altLang="ko-KR" sz="2400" kern="0" dirty="0" smtClean="0">
                <a:latin typeface="+mn-lt"/>
                <a:ea typeface="Gulim" pitchFamily="34" charset="-127"/>
              </a:rPr>
              <a:t>ort</a:t>
            </a:r>
          </a:p>
          <a:p>
            <a:pPr marL="0" marR="0" lvl="0" indent="4763" defTabSz="914400" rtl="0" eaLnBrk="1" fontAlgn="base" latinLnBrk="0" hangingPunct="1">
              <a:lnSpc>
                <a:spcPct val="80000"/>
              </a:lnSpc>
              <a:spcBef>
                <a:spcPct val="20000"/>
              </a:spcBef>
              <a:spcAft>
                <a:spcPct val="0"/>
              </a:spcAft>
              <a:buClrTx/>
              <a:buSzTx/>
              <a:buFontTx/>
              <a:buNone/>
              <a:tabLst/>
              <a:defRPr/>
            </a:pPr>
            <a:r>
              <a:rPr lang="en-GB" altLang="ko-KR" sz="2400" b="1" kern="0" dirty="0" smtClean="0">
                <a:latin typeface="+mn-lt"/>
                <a:ea typeface="Gulim" pitchFamily="34" charset="-127"/>
              </a:rPr>
              <a:t>Step 2</a:t>
            </a:r>
            <a:r>
              <a:rPr lang="en-GB" altLang="ko-KR" sz="2400" kern="0" dirty="0" smtClean="0">
                <a:latin typeface="+mn-lt"/>
                <a:ea typeface="Gulim" pitchFamily="34" charset="-127"/>
              </a:rPr>
              <a:t>:   </a:t>
            </a:r>
            <a:r>
              <a:rPr lang="en-GB" altLang="ko-KR" sz="3600" b="1" kern="0" dirty="0" smtClean="0">
                <a:solidFill>
                  <a:srgbClr val="C00000"/>
                </a:solidFill>
                <a:latin typeface="+mn-lt"/>
                <a:ea typeface="Gulim" pitchFamily="34" charset="-127"/>
              </a:rPr>
              <a:t>S</a:t>
            </a:r>
            <a:r>
              <a:rPr lang="en-GB" altLang="ko-KR" sz="2400" kern="0" dirty="0" smtClean="0">
                <a:latin typeface="+mn-lt"/>
                <a:ea typeface="Gulim" pitchFamily="34" charset="-127"/>
              </a:rPr>
              <a:t>traighten</a:t>
            </a:r>
          </a:p>
          <a:p>
            <a:pPr marL="0" marR="0" lvl="0" indent="4763" defTabSz="914400" rtl="0" eaLnBrk="1" fontAlgn="base" latinLnBrk="0" hangingPunct="1">
              <a:lnSpc>
                <a:spcPct val="80000"/>
              </a:lnSpc>
              <a:spcBef>
                <a:spcPct val="20000"/>
              </a:spcBef>
              <a:spcAft>
                <a:spcPct val="0"/>
              </a:spcAft>
              <a:buClrTx/>
              <a:buSzTx/>
              <a:buFontTx/>
              <a:buNone/>
              <a:tabLst/>
              <a:defRPr/>
            </a:pPr>
            <a:r>
              <a:rPr lang="en-GB" altLang="ko-KR" sz="2400" b="1" kern="0" dirty="0" smtClean="0">
                <a:latin typeface="+mn-lt"/>
                <a:ea typeface="Gulim" pitchFamily="34" charset="-127"/>
              </a:rPr>
              <a:t>Step 3:   </a:t>
            </a:r>
            <a:r>
              <a:rPr lang="en-GB" altLang="ko-KR" sz="3600" b="1" kern="0" dirty="0" smtClean="0">
                <a:solidFill>
                  <a:srgbClr val="C00000"/>
                </a:solidFill>
                <a:latin typeface="+mn-lt"/>
                <a:ea typeface="Gulim" pitchFamily="34" charset="-127"/>
              </a:rPr>
              <a:t>S</a:t>
            </a:r>
            <a:r>
              <a:rPr lang="en-GB" altLang="ko-KR" sz="2400" kern="0" dirty="0" smtClean="0">
                <a:latin typeface="+mn-lt"/>
                <a:ea typeface="Gulim" pitchFamily="34" charset="-127"/>
              </a:rPr>
              <a:t>hine</a:t>
            </a:r>
          </a:p>
        </p:txBody>
      </p:sp>
      <p:sp>
        <p:nvSpPr>
          <p:cNvPr id="5" name="Slide Number Placeholder 4"/>
          <p:cNvSpPr>
            <a:spLocks noGrp="1"/>
          </p:cNvSpPr>
          <p:nvPr>
            <p:ph type="sldNum" sz="quarter" idx="12"/>
          </p:nvPr>
        </p:nvSpPr>
        <p:spPr/>
        <p:txBody>
          <a:bodyPr/>
          <a:lstStyle/>
          <a:p>
            <a:fld id="{EA7C8D44-3667-46F6-9772-CC52308E2A7F}" type="slidenum">
              <a:rPr lang="en-US" smtClean="0"/>
              <a:pPr/>
              <a:t>23</a:t>
            </a:fld>
            <a:r>
              <a:rPr lang="en-US" smtClean="0"/>
              <a:t> / 42</a:t>
            </a:r>
            <a:endParaRPr lang="en-US" dirty="0"/>
          </a:p>
        </p:txBody>
      </p:sp>
    </p:spTree>
    <p:extLst>
      <p:ext uri="{BB962C8B-B14F-4D97-AF65-F5344CB8AC3E}">
        <p14:creationId xmlns:p14="http://schemas.microsoft.com/office/powerpoint/2010/main" val="2714631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Graphic spid="46" grpId="0">
        <p:bldAsOne/>
      </p:bldGraphic>
      <p:bldP spid="47" grpId="0" animBg="1"/>
      <p:bldP spid="4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2793761856"/>
              </p:ext>
            </p:extLst>
          </p:nvPr>
        </p:nvGraphicFramePr>
        <p:xfrm>
          <a:off x="199291" y="1066800"/>
          <a:ext cx="8716109" cy="56546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itle 4"/>
          <p:cNvSpPr txBox="1">
            <a:spLocks/>
          </p:cNvSpPr>
          <p:nvPr/>
        </p:nvSpPr>
        <p:spPr>
          <a:xfrm>
            <a:off x="199291" y="152400"/>
            <a:ext cx="7801709" cy="838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GB" b="1" dirty="0" smtClean="0">
                <a:solidFill>
                  <a:schemeClr val="accent1">
                    <a:lumMod val="50000"/>
                  </a:schemeClr>
                </a:solidFill>
                <a:latin typeface="+mn-lt"/>
              </a:rPr>
              <a:t>5. Good Housekeeping and WSH</a:t>
            </a:r>
            <a:endParaRPr lang="en-GB" b="1" dirty="0">
              <a:solidFill>
                <a:schemeClr val="accent1">
                  <a:lumMod val="50000"/>
                </a:schemeClr>
              </a:solidFill>
              <a:latin typeface="+mn-lt"/>
            </a:endParaRPr>
          </a:p>
        </p:txBody>
      </p:sp>
      <p:sp>
        <p:nvSpPr>
          <p:cNvPr id="14" name="Rectangle 13"/>
          <p:cNvSpPr/>
          <p:nvPr/>
        </p:nvSpPr>
        <p:spPr>
          <a:xfrm>
            <a:off x="287607" y="1002034"/>
            <a:ext cx="7225007" cy="461665"/>
          </a:xfrm>
          <a:prstGeom prst="rect">
            <a:avLst/>
          </a:prstGeom>
        </p:spPr>
        <p:txBody>
          <a:bodyPr wrap="square">
            <a:spAutoFit/>
          </a:bodyPr>
          <a:lstStyle/>
          <a:p>
            <a:r>
              <a:rPr lang="en-US" sz="2400" i="1" dirty="0" smtClean="0">
                <a:solidFill>
                  <a:schemeClr val="bg1">
                    <a:lumMod val="50000"/>
                  </a:schemeClr>
                </a:solidFill>
                <a:latin typeface="+mn-lt"/>
              </a:rPr>
              <a:t>Housekeeping aspects that can improve WSH include:- </a:t>
            </a:r>
            <a:endParaRPr lang="en-SG" sz="2400" i="1" dirty="0" smtClean="0">
              <a:solidFill>
                <a:schemeClr val="bg1">
                  <a:lumMod val="50000"/>
                </a:schemeClr>
              </a:solidFill>
              <a:latin typeface="+mn-lt"/>
            </a:endParaRPr>
          </a:p>
        </p:txBody>
      </p:sp>
      <p:sp>
        <p:nvSpPr>
          <p:cNvPr id="4" name="Slide Number Placeholder 3"/>
          <p:cNvSpPr>
            <a:spLocks noGrp="1"/>
          </p:cNvSpPr>
          <p:nvPr>
            <p:ph type="sldNum" sz="quarter" idx="12"/>
          </p:nvPr>
        </p:nvSpPr>
        <p:spPr/>
        <p:txBody>
          <a:bodyPr/>
          <a:lstStyle/>
          <a:p>
            <a:fld id="{EA7C8D44-3667-46F6-9772-CC52308E2A7F}" type="slidenum">
              <a:rPr lang="en-US" smtClean="0"/>
              <a:pPr/>
              <a:t>24</a:t>
            </a:fld>
            <a:r>
              <a:rPr lang="en-US" smtClean="0"/>
              <a:t> / 42</a:t>
            </a:r>
            <a:endParaRPr lang="en-US" dirty="0"/>
          </a:p>
        </p:txBody>
      </p:sp>
    </p:spTree>
    <p:extLst>
      <p:ext uri="{BB962C8B-B14F-4D97-AF65-F5344CB8AC3E}">
        <p14:creationId xmlns:p14="http://schemas.microsoft.com/office/powerpoint/2010/main" val="1333676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06EF04BD-CC20-4ACE-9A10-5351CA16B34C}"/>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graphicEl>
                                              <a:dgm id="{A8062EC3-61A2-4A29-AA02-7FBDA1C0893D}"/>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graphicEl>
                                              <a:dgm id="{0D40C862-2078-4DB0-A787-4A86E4E73ECA}"/>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graphicEl>
                                              <a:dgm id="{C176910D-8440-472D-8105-308FE9FF1D21}"/>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graphicEl>
                                              <a:dgm id="{3E9AC56A-5B45-4BBD-A337-E8CE60F4F784}"/>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graphicEl>
                                              <a:dgm id="{C8879421-E7B3-4FD0-A63C-D65AB70DC570}"/>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graphicEl>
                                              <a:dgm id="{2E433539-618A-4FFA-95BA-D113EB5222B2}"/>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graphicEl>
                                              <a:dgm id="{29A641E7-7421-47BE-AC18-8DF88F21C037}"/>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graphicEl>
                                              <a:dgm id="{54F58A8A-330B-4D9C-B7EC-C70B3EA7693D}"/>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graphicEl>
                                              <a:dgm id="{D3D05C29-7058-483B-B7DE-29FFDAD215C6}"/>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graphicEl>
                                              <a:dgm id="{E031DD4D-30D1-40F8-8708-4514626180AB}"/>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graphicEl>
                                              <a:dgm id="{A8E39449-3FB8-400C-BCE6-256F29B947A2}"/>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
                                            <p:graphicEl>
                                              <a:dgm id="{39B4F754-98DE-4586-B8B1-99D4C729A853}"/>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graphicEl>
                                              <a:dgm id="{994E18F9-8787-4B3D-8FD7-B2AEBF7C347A}"/>
                                            </p:graphic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graphicEl>
                                              <a:dgm id="{A4F60BF1-4E25-4F2B-9F88-F714EE7FB07F}"/>
                                            </p:graphic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
                                            <p:graphicEl>
                                              <a:dgm id="{90AB070A-7B04-43F8-9EEA-0989A47ABA1E}"/>
                                            </p:graphic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
                                            <p:graphicEl>
                                              <a:dgm id="{BB8C9ABF-0349-4AE7-91C7-1A2838011B48}"/>
                                            </p:graphic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
                                            <p:graphicEl>
                                              <a:dgm id="{0DE7ABED-0741-464D-B15D-19403B13042A}"/>
                                            </p:graphic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
                                            <p:graphicEl>
                                              <a:dgm id="{CB69970D-D7F0-4479-9F05-FEC87EAF3623}"/>
                                            </p:graphicEl>
                                          </p:spTgt>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
                                            <p:graphicEl>
                                              <a:dgm id="{FE6C5A02-4084-4F79-BDDD-C6E4BC2496FC}"/>
                                            </p:graphic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7">
                                            <p:graphicEl>
                                              <a:dgm id="{BE2C60CA-8DB7-498F-80EB-F45E002C6698}"/>
                                            </p:graphic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7">
                                            <p:graphicEl>
                                              <a:dgm id="{A36BF07C-2DC1-487E-8770-02A50C9A3008}"/>
                                            </p:graphicEl>
                                          </p:spTgt>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
                                            <p:graphicEl>
                                              <a:dgm id="{C1C5C966-06DD-4752-A702-0EB41D971067}"/>
                                            </p:graphic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
                                            <p:graphicEl>
                                              <a:dgm id="{BA44CAB7-DBE5-4024-BEE9-E7634DC5AD7D}"/>
                                            </p:graphicEl>
                                          </p:spTgt>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
                                            <p:graphicEl>
                                              <a:dgm id="{DF3444E2-ECE0-47FD-AE2C-FC369B555E7F}"/>
                                            </p:graphic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7">
                                            <p:graphicEl>
                                              <a:dgm id="{A3C791BE-7462-404F-8A2C-FA44BEA264DE}"/>
                                            </p:graphicEl>
                                          </p:spTgt>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7">
                                            <p:graphicEl>
                                              <a:dgm id="{30122E79-48EE-46D2-86CF-DBB48DC3322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4001393660"/>
              </p:ext>
            </p:extLst>
          </p:nvPr>
        </p:nvGraphicFramePr>
        <p:xfrm>
          <a:off x="199291" y="1066800"/>
          <a:ext cx="8716109" cy="56546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itle 4"/>
          <p:cNvSpPr txBox="1">
            <a:spLocks/>
          </p:cNvSpPr>
          <p:nvPr/>
        </p:nvSpPr>
        <p:spPr>
          <a:xfrm>
            <a:off x="199291" y="152400"/>
            <a:ext cx="6811109" cy="838200"/>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GB" b="1" dirty="0" smtClean="0">
                <a:solidFill>
                  <a:schemeClr val="accent1">
                    <a:lumMod val="50000"/>
                  </a:schemeClr>
                </a:solidFill>
                <a:latin typeface="+mn-lt"/>
              </a:rPr>
              <a:t>Good Housekeeping and WSH</a:t>
            </a:r>
            <a:endParaRPr lang="en-GB" b="1" dirty="0">
              <a:solidFill>
                <a:schemeClr val="accent1">
                  <a:lumMod val="50000"/>
                </a:schemeClr>
              </a:solidFill>
              <a:latin typeface="+mn-lt"/>
            </a:endParaRPr>
          </a:p>
        </p:txBody>
      </p:sp>
      <p:sp>
        <p:nvSpPr>
          <p:cNvPr id="14" name="Rectangle 13"/>
          <p:cNvSpPr/>
          <p:nvPr/>
        </p:nvSpPr>
        <p:spPr>
          <a:xfrm>
            <a:off x="287607" y="1002034"/>
            <a:ext cx="7225007" cy="461665"/>
          </a:xfrm>
          <a:prstGeom prst="rect">
            <a:avLst/>
          </a:prstGeom>
        </p:spPr>
        <p:txBody>
          <a:bodyPr wrap="square">
            <a:spAutoFit/>
          </a:bodyPr>
          <a:lstStyle/>
          <a:p>
            <a:r>
              <a:rPr lang="en-US" sz="2400" i="1" dirty="0" smtClean="0">
                <a:solidFill>
                  <a:schemeClr val="bg1">
                    <a:lumMod val="50000"/>
                  </a:schemeClr>
                </a:solidFill>
                <a:latin typeface="+mn-lt"/>
              </a:rPr>
              <a:t>Housekeeping aspects that can improve WSH include:- </a:t>
            </a:r>
            <a:endParaRPr lang="en-SG" sz="2400" i="1" dirty="0" smtClean="0">
              <a:solidFill>
                <a:schemeClr val="bg1">
                  <a:lumMod val="50000"/>
                </a:schemeClr>
              </a:solidFill>
              <a:latin typeface="+mn-lt"/>
            </a:endParaRPr>
          </a:p>
        </p:txBody>
      </p:sp>
      <p:sp>
        <p:nvSpPr>
          <p:cNvPr id="4" name="Slide Number Placeholder 3"/>
          <p:cNvSpPr>
            <a:spLocks noGrp="1"/>
          </p:cNvSpPr>
          <p:nvPr>
            <p:ph type="sldNum" sz="quarter" idx="12"/>
          </p:nvPr>
        </p:nvSpPr>
        <p:spPr/>
        <p:txBody>
          <a:bodyPr/>
          <a:lstStyle/>
          <a:p>
            <a:fld id="{EA7C8D44-3667-46F6-9772-CC52308E2A7F}" type="slidenum">
              <a:rPr lang="en-US" smtClean="0"/>
              <a:pPr/>
              <a:t>25</a:t>
            </a:fld>
            <a:r>
              <a:rPr lang="en-US" smtClean="0"/>
              <a:t> / 42</a:t>
            </a:r>
            <a:endParaRPr lang="en-US" dirty="0"/>
          </a:p>
        </p:txBody>
      </p:sp>
    </p:spTree>
    <p:extLst>
      <p:ext uri="{BB962C8B-B14F-4D97-AF65-F5344CB8AC3E}">
        <p14:creationId xmlns:p14="http://schemas.microsoft.com/office/powerpoint/2010/main" val="134028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841E070E-F2A6-4D5A-8E96-CF2C14CCFD60}"/>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graphicEl>
                                              <a:dgm id="{DA5C1F1F-55DD-438A-9AD4-C417E517139F}"/>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graphicEl>
                                              <a:dgm id="{80CEAE7D-CE3F-4DB7-8EF7-AF4DD6CA2344}"/>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graphicEl>
                                              <a:dgm id="{DF26B75B-FF0C-488F-BC75-C2EE7C16E75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graphicEl>
                                              <a:dgm id="{AB15F2BB-6BF5-4D1E-8049-31F60019FFF1}"/>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graphicEl>
                                              <a:dgm id="{665579AF-6031-48C0-A750-02D86F527D7D}"/>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graphicEl>
                                              <a:dgm id="{1C14FF27-79A0-4ED5-9C52-84C8BC100527}"/>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graphicEl>
                                              <a:dgm id="{7E3DADAB-2472-4328-B339-DE11F66E3B20}"/>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graphicEl>
                                              <a:dgm id="{674BC951-A2A7-4A09-8E3C-64CCE7E89E0E}"/>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graphicEl>
                                              <a:dgm id="{D46803CC-9CF9-4DD2-94A2-194F4D4F2D22}"/>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graphicEl>
                                              <a:dgm id="{5E372C42-F89C-43AA-8F53-D02F753F73F8}"/>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graphicEl>
                                              <a:dgm id="{F1FF2C59-48DA-4A70-9FEA-83CD1590C629}"/>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
                                            <p:graphicEl>
                                              <a:dgm id="{947D689B-D5F2-4D3B-B906-8711D190DFDB}"/>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graphicEl>
                                              <a:dgm id="{9F21B261-4DC0-4987-AF68-5A3ADB4FD024}"/>
                                            </p:graphic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graphicEl>
                                              <a:dgm id="{651A3C39-7CB2-4A75-A2D4-BE7DEC78EF5F}"/>
                                            </p:graphic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
                                            <p:graphicEl>
                                              <a:dgm id="{3AF02706-4037-4835-B24A-85F4BC6E66EE}"/>
                                            </p:graphic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
                                            <p:graphicEl>
                                              <a:dgm id="{8F548765-94D3-436D-BA42-3A7D430BA4CD}"/>
                                            </p:graphic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
                                            <p:graphicEl>
                                              <a:dgm id="{49872AC2-5B48-49CA-A862-2D95F8C4DE7C}"/>
                                            </p:graphic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
                                            <p:graphicEl>
                                              <a:dgm id="{38789EC5-7433-48E9-9C1F-03B5AB0D1AB5}"/>
                                            </p:graphicEl>
                                          </p:spTgt>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
                                            <p:graphicEl>
                                              <a:dgm id="{C9608E69-897F-4C69-924A-D125E9C199ED}"/>
                                            </p:graphic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7">
                                            <p:graphicEl>
                                              <a:dgm id="{9F5BF8C0-68A3-4EFC-BDA9-5EF3A40BA988}"/>
                                            </p:graphic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7">
                                            <p:graphicEl>
                                              <a:dgm id="{ADB2F6CF-3764-4908-9F87-6E659EEB778A}"/>
                                            </p:graphicEl>
                                          </p:spTgt>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
                                            <p:graphicEl>
                                              <a:dgm id="{964E0F1C-DF77-436A-B0A1-DF58B52DFC60}"/>
                                            </p:graphic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
                                            <p:graphicEl>
                                              <a:dgm id="{ECEC1042-A742-4264-A5A6-63E77B980A03}"/>
                                            </p:graphicEl>
                                          </p:spTgt>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
                                            <p:graphicEl>
                                              <a:dgm id="{1AED9E2B-FD35-49F9-AC41-C4C21563F832}"/>
                                            </p:graphic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7">
                                            <p:graphicEl>
                                              <a:dgm id="{5C870066-4C8E-4571-91BB-C1D5D9B4E55B}"/>
                                            </p:graphicEl>
                                          </p:spTgt>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7">
                                            <p:graphicEl>
                                              <a:dgm id="{CC0017B3-2BE8-4432-9CBE-8ED77D851A5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3628604391"/>
              </p:ext>
            </p:extLst>
          </p:nvPr>
        </p:nvGraphicFramePr>
        <p:xfrm>
          <a:off x="199291" y="1066800"/>
          <a:ext cx="8716109" cy="56546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itle 4"/>
          <p:cNvSpPr txBox="1">
            <a:spLocks/>
          </p:cNvSpPr>
          <p:nvPr/>
        </p:nvSpPr>
        <p:spPr>
          <a:xfrm>
            <a:off x="199291" y="152400"/>
            <a:ext cx="6811109" cy="838200"/>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GB" b="1" dirty="0" smtClean="0">
                <a:solidFill>
                  <a:schemeClr val="accent1">
                    <a:lumMod val="50000"/>
                  </a:schemeClr>
                </a:solidFill>
                <a:latin typeface="+mn-lt"/>
              </a:rPr>
              <a:t>Good Housekeeping and WSH</a:t>
            </a:r>
            <a:endParaRPr lang="en-GB" b="1" dirty="0">
              <a:solidFill>
                <a:schemeClr val="accent1">
                  <a:lumMod val="50000"/>
                </a:schemeClr>
              </a:solidFill>
              <a:latin typeface="+mn-lt"/>
            </a:endParaRPr>
          </a:p>
        </p:txBody>
      </p:sp>
      <p:sp>
        <p:nvSpPr>
          <p:cNvPr id="14" name="Rectangle 13"/>
          <p:cNvSpPr/>
          <p:nvPr/>
        </p:nvSpPr>
        <p:spPr>
          <a:xfrm>
            <a:off x="287607" y="1002034"/>
            <a:ext cx="7225007" cy="461665"/>
          </a:xfrm>
          <a:prstGeom prst="rect">
            <a:avLst/>
          </a:prstGeom>
        </p:spPr>
        <p:txBody>
          <a:bodyPr wrap="square">
            <a:spAutoFit/>
          </a:bodyPr>
          <a:lstStyle/>
          <a:p>
            <a:r>
              <a:rPr lang="en-US" sz="2400" i="1" dirty="0" smtClean="0">
                <a:solidFill>
                  <a:schemeClr val="bg1">
                    <a:lumMod val="50000"/>
                  </a:schemeClr>
                </a:solidFill>
                <a:latin typeface="+mn-lt"/>
              </a:rPr>
              <a:t>Housekeeping aspects that can improve WSH include:- </a:t>
            </a:r>
            <a:endParaRPr lang="en-SG" sz="2400" i="1" dirty="0" smtClean="0">
              <a:solidFill>
                <a:schemeClr val="bg1">
                  <a:lumMod val="50000"/>
                </a:schemeClr>
              </a:solidFill>
              <a:latin typeface="+mn-lt"/>
            </a:endParaRPr>
          </a:p>
        </p:txBody>
      </p:sp>
      <p:sp>
        <p:nvSpPr>
          <p:cNvPr id="4" name="Slide Number Placeholder 3"/>
          <p:cNvSpPr>
            <a:spLocks noGrp="1"/>
          </p:cNvSpPr>
          <p:nvPr>
            <p:ph type="sldNum" sz="quarter" idx="12"/>
          </p:nvPr>
        </p:nvSpPr>
        <p:spPr/>
        <p:txBody>
          <a:bodyPr/>
          <a:lstStyle/>
          <a:p>
            <a:fld id="{EA7C8D44-3667-46F6-9772-CC52308E2A7F}" type="slidenum">
              <a:rPr lang="en-US" smtClean="0"/>
              <a:pPr/>
              <a:t>26</a:t>
            </a:fld>
            <a:r>
              <a:rPr lang="en-US" smtClean="0"/>
              <a:t> / 42</a:t>
            </a:r>
            <a:endParaRPr lang="en-US" dirty="0"/>
          </a:p>
        </p:txBody>
      </p:sp>
    </p:spTree>
    <p:extLst>
      <p:ext uri="{BB962C8B-B14F-4D97-AF65-F5344CB8AC3E}">
        <p14:creationId xmlns:p14="http://schemas.microsoft.com/office/powerpoint/2010/main" val="392553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841E070E-F2A6-4D5A-8E96-CF2C14CCFD60}"/>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graphicEl>
                                              <a:dgm id="{DA5C1F1F-55DD-438A-9AD4-C417E517139F}"/>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graphicEl>
                                              <a:dgm id="{80CEAE7D-CE3F-4DB7-8EF7-AF4DD6CA2344}"/>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graphicEl>
                                              <a:dgm id="{DF26B75B-FF0C-488F-BC75-C2EE7C16E75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graphicEl>
                                              <a:dgm id="{AB15F2BB-6BF5-4D1E-8049-31F60019FFF1}"/>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graphicEl>
                                              <a:dgm id="{665579AF-6031-48C0-A750-02D86F527D7D}"/>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graphicEl>
                                              <a:dgm id="{1C14FF27-79A0-4ED5-9C52-84C8BC100527}"/>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graphicEl>
                                              <a:dgm id="{7E3DADAB-2472-4328-B339-DE11F66E3B20}"/>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graphicEl>
                                              <a:dgm id="{674BC951-A2A7-4A09-8E3C-64CCE7E89E0E}"/>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graphicEl>
                                              <a:dgm id="{D46803CC-9CF9-4DD2-94A2-194F4D4F2D22}"/>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graphicEl>
                                              <a:dgm id="{5E372C42-F89C-43AA-8F53-D02F753F73F8}"/>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graphicEl>
                                              <a:dgm id="{F1FF2C59-48DA-4A70-9FEA-83CD1590C629}"/>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
                                            <p:graphicEl>
                                              <a:dgm id="{947D689B-D5F2-4D3B-B906-8711D190DFDB}"/>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graphicEl>
                                              <a:dgm id="{9F21B261-4DC0-4987-AF68-5A3ADB4FD024}"/>
                                            </p:graphic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graphicEl>
                                              <a:dgm id="{651A3C39-7CB2-4A75-A2D4-BE7DEC78EF5F}"/>
                                            </p:graphic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
                                            <p:graphicEl>
                                              <a:dgm id="{3AF02706-4037-4835-B24A-85F4BC6E66EE}"/>
                                            </p:graphic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
                                            <p:graphicEl>
                                              <a:dgm id="{8F548765-94D3-436D-BA42-3A7D430BA4CD}"/>
                                            </p:graphic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
                                            <p:graphicEl>
                                              <a:dgm id="{49872AC2-5B48-49CA-A862-2D95F8C4DE7C}"/>
                                            </p:graphic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
                                            <p:graphicEl>
                                              <a:dgm id="{38789EC5-7433-48E9-9C1F-03B5AB0D1AB5}"/>
                                            </p:graphicEl>
                                          </p:spTgt>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
                                            <p:graphicEl>
                                              <a:dgm id="{C9608E69-897F-4C69-924A-D125E9C199ED}"/>
                                            </p:graphic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7">
                                            <p:graphicEl>
                                              <a:dgm id="{9F5BF8C0-68A3-4EFC-BDA9-5EF3A40BA988}"/>
                                            </p:graphic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7">
                                            <p:graphicEl>
                                              <a:dgm id="{ADB2F6CF-3764-4908-9F87-6E659EEB778A}"/>
                                            </p:graphicEl>
                                          </p:spTgt>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
                                            <p:graphicEl>
                                              <a:dgm id="{964E0F1C-DF77-436A-B0A1-DF58B52DFC60}"/>
                                            </p:graphic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
                                            <p:graphicEl>
                                              <a:dgm id="{ECEC1042-A742-4264-A5A6-63E77B980A03}"/>
                                            </p:graphicEl>
                                          </p:spTgt>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
                                            <p:graphicEl>
                                              <a:dgm id="{1AED9E2B-FD35-49F9-AC41-C4C21563F832}"/>
                                            </p:graphic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7">
                                            <p:graphicEl>
                                              <a:dgm id="{5C870066-4C8E-4571-91BB-C1D5D9B4E55B}"/>
                                            </p:graphicEl>
                                          </p:spTgt>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7">
                                            <p:graphicEl>
                                              <a:dgm id="{CC0017B3-2BE8-4432-9CBE-8ED77D851A5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a:stretch/>
        </p:blipFill>
        <p:spPr>
          <a:xfrm flipH="1">
            <a:off x="696856" y="1244056"/>
            <a:ext cx="7151744" cy="4770157"/>
          </a:xfrm>
          <a:prstGeom prst="rect">
            <a:avLst/>
          </a:prstGeom>
          <a:effectLst/>
        </p:spPr>
      </p:pic>
      <p:sp>
        <p:nvSpPr>
          <p:cNvPr id="14" name="Title 4"/>
          <p:cNvSpPr>
            <a:spLocks noGrp="1"/>
          </p:cNvSpPr>
          <p:nvPr>
            <p:ph type="title" idx="4294967295"/>
          </p:nvPr>
        </p:nvSpPr>
        <p:spPr>
          <a:xfrm>
            <a:off x="0" y="304800"/>
            <a:ext cx="9144000" cy="838200"/>
          </a:xfrm>
        </p:spPr>
        <p:txBody>
          <a:bodyPr anchor="b">
            <a:normAutofit/>
          </a:bodyPr>
          <a:lstStyle/>
          <a:p>
            <a:r>
              <a:rPr lang="en-GB" b="1" dirty="0" smtClean="0">
                <a:solidFill>
                  <a:schemeClr val="accent1">
                    <a:lumMod val="50000"/>
                  </a:schemeClr>
                </a:solidFill>
                <a:latin typeface="+mn-lt"/>
              </a:rPr>
              <a:t>6. Good Housekeeping Examples</a:t>
            </a:r>
            <a:endParaRPr lang="en-GB" b="1" dirty="0">
              <a:solidFill>
                <a:schemeClr val="accent1">
                  <a:lumMod val="50000"/>
                </a:schemeClr>
              </a:solidFill>
              <a:latin typeface="+mn-lt"/>
            </a:endParaRPr>
          </a:p>
        </p:txBody>
      </p:sp>
      <p:sp>
        <p:nvSpPr>
          <p:cNvPr id="4" name="Rectangle 2"/>
          <p:cNvSpPr txBox="1">
            <a:spLocks noChangeArrowheads="1"/>
          </p:cNvSpPr>
          <p:nvPr/>
        </p:nvSpPr>
        <p:spPr bwMode="auto">
          <a:xfrm>
            <a:off x="990600" y="1752600"/>
            <a:ext cx="4495800" cy="3276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indent="4763">
              <a:lnSpc>
                <a:spcPct val="80000"/>
              </a:lnSpc>
              <a:spcBef>
                <a:spcPct val="20000"/>
              </a:spcBef>
              <a:defRPr/>
            </a:pPr>
            <a:r>
              <a:rPr lang="en-GB" altLang="ko-KR" sz="3600" b="1" kern="0" dirty="0" smtClean="0">
                <a:solidFill>
                  <a:srgbClr val="C00000"/>
                </a:solidFill>
                <a:latin typeface="+mn-lt"/>
                <a:ea typeface="Gulim" pitchFamily="34" charset="-127"/>
              </a:rPr>
              <a:t>Industry</a:t>
            </a:r>
          </a:p>
          <a:p>
            <a:pPr indent="4763">
              <a:lnSpc>
                <a:spcPct val="80000"/>
              </a:lnSpc>
              <a:spcBef>
                <a:spcPts val="0"/>
              </a:spcBef>
              <a:defRPr/>
            </a:pPr>
            <a:endParaRPr lang="en-GB" altLang="ko-KR" sz="2800" kern="0" dirty="0" smtClean="0">
              <a:solidFill>
                <a:srgbClr val="000000"/>
              </a:solidFill>
              <a:latin typeface="+mn-lt"/>
              <a:ea typeface="Gulim" pitchFamily="34" charset="-127"/>
            </a:endParaRPr>
          </a:p>
          <a:p>
            <a:pPr marL="457200" indent="-457200">
              <a:spcBef>
                <a:spcPts val="0"/>
              </a:spcBef>
              <a:buFont typeface="Arial" panose="020B0604020202020204" pitchFamily="34" charset="0"/>
              <a:buChar char="•"/>
              <a:defRPr/>
            </a:pPr>
            <a:r>
              <a:rPr lang="en-US" altLang="ko-KR" sz="2800" i="1" kern="0" dirty="0" smtClean="0">
                <a:solidFill>
                  <a:srgbClr val="000000"/>
                </a:solidFill>
                <a:latin typeface="+mn-lt"/>
                <a:ea typeface="Gulim" pitchFamily="34" charset="-127"/>
              </a:rPr>
              <a:t>Construction</a:t>
            </a:r>
          </a:p>
          <a:p>
            <a:pPr marL="457200" indent="-457200">
              <a:spcBef>
                <a:spcPts val="0"/>
              </a:spcBef>
              <a:buFont typeface="Arial" panose="020B0604020202020204" pitchFamily="34" charset="0"/>
              <a:buChar char="•"/>
              <a:defRPr/>
            </a:pPr>
            <a:r>
              <a:rPr lang="en-US" altLang="ko-KR" sz="2800" i="1" kern="0" dirty="0" smtClean="0">
                <a:solidFill>
                  <a:srgbClr val="000000"/>
                </a:solidFill>
                <a:latin typeface="+mn-lt"/>
                <a:ea typeface="Gulim" pitchFamily="34" charset="-127"/>
              </a:rPr>
              <a:t>Marine</a:t>
            </a:r>
          </a:p>
          <a:p>
            <a:pPr marL="457200" indent="-457200">
              <a:spcBef>
                <a:spcPts val="0"/>
              </a:spcBef>
              <a:buFont typeface="Arial" panose="020B0604020202020204" pitchFamily="34" charset="0"/>
              <a:buChar char="•"/>
              <a:defRPr/>
            </a:pPr>
            <a:r>
              <a:rPr lang="en-US" altLang="ko-KR" sz="2800" i="1" kern="0" dirty="0" smtClean="0">
                <a:solidFill>
                  <a:srgbClr val="000000"/>
                </a:solidFill>
                <a:latin typeface="+mn-lt"/>
                <a:ea typeface="Gulim" pitchFamily="34" charset="-127"/>
              </a:rPr>
              <a:t>Manufacturing</a:t>
            </a:r>
          </a:p>
          <a:p>
            <a:pPr marL="457200" indent="-457200">
              <a:spcBef>
                <a:spcPts val="0"/>
              </a:spcBef>
              <a:buFont typeface="Arial" panose="020B0604020202020204" pitchFamily="34" charset="0"/>
              <a:buChar char="•"/>
              <a:defRPr/>
            </a:pPr>
            <a:r>
              <a:rPr lang="en-US" altLang="ko-KR" sz="2800" i="1" kern="0" dirty="0">
                <a:solidFill>
                  <a:srgbClr val="000000"/>
                </a:solidFill>
                <a:latin typeface="+mn-lt"/>
                <a:ea typeface="Gulim" pitchFamily="34" charset="-127"/>
              </a:rPr>
              <a:t>Logistics &amp; Transport</a:t>
            </a:r>
          </a:p>
          <a:p>
            <a:pPr marL="457200" indent="-457200">
              <a:spcBef>
                <a:spcPts val="0"/>
              </a:spcBef>
              <a:buFont typeface="Arial" panose="020B0604020202020204" pitchFamily="34" charset="0"/>
              <a:buChar char="•"/>
              <a:defRPr/>
            </a:pPr>
            <a:r>
              <a:rPr lang="en-US" altLang="ko-KR" sz="2800" i="1" kern="0" dirty="0" smtClean="0">
                <a:solidFill>
                  <a:srgbClr val="000000"/>
                </a:solidFill>
                <a:latin typeface="+mn-lt"/>
                <a:ea typeface="Gulim" pitchFamily="34" charset="-127"/>
              </a:rPr>
              <a:t>Healthcare</a:t>
            </a:r>
            <a:endParaRPr lang="en-SG" altLang="ko-KR" sz="2800" i="1" kern="0" dirty="0">
              <a:solidFill>
                <a:srgbClr val="000000"/>
              </a:solidFill>
              <a:latin typeface="+mn-lt"/>
              <a:ea typeface="Gulim" pitchFamily="34" charset="-127"/>
            </a:endParaRPr>
          </a:p>
          <a:p>
            <a:pPr marL="457200" indent="-457200">
              <a:spcBef>
                <a:spcPts val="0"/>
              </a:spcBef>
              <a:buFont typeface="Arial" panose="020B0604020202020204" pitchFamily="34" charset="0"/>
              <a:buChar char="•"/>
              <a:defRPr/>
            </a:pPr>
            <a:r>
              <a:rPr lang="en-US" altLang="ko-KR" sz="2800" i="1" kern="0" dirty="0" smtClean="0">
                <a:solidFill>
                  <a:srgbClr val="000000"/>
                </a:solidFill>
                <a:latin typeface="+mn-lt"/>
                <a:ea typeface="Gulim" pitchFamily="34" charset="-127"/>
              </a:rPr>
              <a:t>Hospitality</a:t>
            </a:r>
          </a:p>
        </p:txBody>
      </p:sp>
      <p:sp>
        <p:nvSpPr>
          <p:cNvPr id="3" name="AutoShape 2" descr="http://www.industrydenver.com/wp-content/uploads/2014/04/industry-drawing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SG"/>
          </a:p>
        </p:txBody>
      </p:sp>
      <p:sp>
        <p:nvSpPr>
          <p:cNvPr id="9" name="Rectangle 2"/>
          <p:cNvSpPr txBox="1">
            <a:spLocks noChangeArrowheads="1"/>
          </p:cNvSpPr>
          <p:nvPr/>
        </p:nvSpPr>
        <p:spPr bwMode="auto">
          <a:xfrm rot="16200000">
            <a:off x="6512745" y="4291803"/>
            <a:ext cx="3198881" cy="22237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4763" defTabSz="914400" rtl="0" eaLnBrk="1" fontAlgn="base" latinLnBrk="0" hangingPunct="1">
              <a:lnSpc>
                <a:spcPct val="80000"/>
              </a:lnSpc>
              <a:spcBef>
                <a:spcPct val="20000"/>
              </a:spcBef>
              <a:spcAft>
                <a:spcPct val="0"/>
              </a:spcAft>
              <a:buClrTx/>
              <a:buSzTx/>
              <a:buFontTx/>
              <a:buNone/>
              <a:tabLst/>
              <a:defRPr/>
            </a:pPr>
            <a:r>
              <a:rPr lang="en-GB" altLang="ko-KR" sz="900" i="1" kern="0" dirty="0" smtClean="0">
                <a:ea typeface="Gulim" pitchFamily="34" charset="-127"/>
                <a:cs typeface="Arial" pitchFamily="34" charset="0"/>
              </a:rPr>
              <a:t>Photo credit: Cogent Holdings Ltd </a:t>
            </a:r>
          </a:p>
        </p:txBody>
      </p:sp>
      <p:sp>
        <p:nvSpPr>
          <p:cNvPr id="6" name="Slide Number Placeholder 5"/>
          <p:cNvSpPr>
            <a:spLocks noGrp="1"/>
          </p:cNvSpPr>
          <p:nvPr>
            <p:ph type="sldNum" sz="quarter" idx="12"/>
          </p:nvPr>
        </p:nvSpPr>
        <p:spPr/>
        <p:txBody>
          <a:bodyPr/>
          <a:lstStyle/>
          <a:p>
            <a:fld id="{EA7C8D44-3667-46F6-9772-CC52308E2A7F}" type="slidenum">
              <a:rPr lang="en-US" smtClean="0"/>
              <a:pPr/>
              <a:t>27</a:t>
            </a:fld>
            <a:r>
              <a:rPr lang="en-US" smtClean="0"/>
              <a:t> / 42</a:t>
            </a:r>
            <a:endParaRPr lang="en-US" dirty="0"/>
          </a:p>
        </p:txBody>
      </p:sp>
    </p:spTree>
    <p:extLst>
      <p:ext uri="{BB962C8B-B14F-4D97-AF65-F5344CB8AC3E}">
        <p14:creationId xmlns:p14="http://schemas.microsoft.com/office/powerpoint/2010/main" val="4282072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4"/>
          <p:cNvSpPr txBox="1">
            <a:spLocks/>
          </p:cNvSpPr>
          <p:nvPr/>
        </p:nvSpPr>
        <p:spPr>
          <a:xfrm>
            <a:off x="199291" y="152400"/>
            <a:ext cx="5668109" cy="838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GB" b="1" dirty="0" smtClean="0">
                <a:solidFill>
                  <a:schemeClr val="accent1">
                    <a:lumMod val="50000"/>
                  </a:schemeClr>
                </a:solidFill>
                <a:latin typeface="+mn-lt"/>
              </a:rPr>
              <a:t>Good Housekeeping</a:t>
            </a:r>
            <a:endParaRPr lang="en-GB" b="1" dirty="0">
              <a:solidFill>
                <a:schemeClr val="accent1">
                  <a:lumMod val="50000"/>
                </a:schemeClr>
              </a:solidFill>
              <a:latin typeface="+mn-lt"/>
            </a:endParaRPr>
          </a:p>
        </p:txBody>
      </p:sp>
      <p:sp>
        <p:nvSpPr>
          <p:cNvPr id="11" name="Rectangle 2"/>
          <p:cNvSpPr txBox="1">
            <a:spLocks noChangeArrowheads="1"/>
          </p:cNvSpPr>
          <p:nvPr/>
        </p:nvSpPr>
        <p:spPr bwMode="auto">
          <a:xfrm>
            <a:off x="376116" y="3995975"/>
            <a:ext cx="2094523" cy="54723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indent="4763">
              <a:lnSpc>
                <a:spcPct val="80000"/>
              </a:lnSpc>
              <a:spcBef>
                <a:spcPct val="20000"/>
              </a:spcBef>
              <a:defRPr/>
            </a:pPr>
            <a:r>
              <a:rPr lang="en-GB" altLang="ko-KR" sz="1200" i="1" kern="0" dirty="0">
                <a:ea typeface="Gulim" pitchFamily="34" charset="-127"/>
                <a:cs typeface="Arial" pitchFamily="34" charset="0"/>
              </a:rPr>
              <a:t>Tidy and organised storage </a:t>
            </a:r>
            <a:endParaRPr lang="en-GB" altLang="ko-KR" sz="1200" i="1" kern="0" dirty="0" smtClean="0">
              <a:ea typeface="Gulim" pitchFamily="34" charset="-127"/>
              <a:cs typeface="Arial" pitchFamily="34" charset="0"/>
            </a:endParaRPr>
          </a:p>
        </p:txBody>
      </p:sp>
      <p:sp>
        <p:nvSpPr>
          <p:cNvPr id="20" name="Rectangle 2"/>
          <p:cNvSpPr txBox="1">
            <a:spLocks noChangeArrowheads="1"/>
          </p:cNvSpPr>
          <p:nvPr/>
        </p:nvSpPr>
        <p:spPr bwMode="auto">
          <a:xfrm>
            <a:off x="2804733" y="5639830"/>
            <a:ext cx="1811215" cy="50972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algn="r">
              <a:lnSpc>
                <a:spcPct val="80000"/>
              </a:lnSpc>
              <a:spcBef>
                <a:spcPts val="0"/>
              </a:spcBef>
              <a:defRPr/>
            </a:pPr>
            <a:r>
              <a:rPr lang="en-GB" sz="1200" i="1" dirty="0"/>
              <a:t>Storage of reusable items (by part size) </a:t>
            </a:r>
            <a:endParaRPr lang="en-GB" sz="1200" i="1" dirty="0" smtClean="0"/>
          </a:p>
          <a:p>
            <a:pPr algn="r">
              <a:lnSpc>
                <a:spcPct val="80000"/>
              </a:lnSpc>
              <a:spcBef>
                <a:spcPts val="0"/>
              </a:spcBef>
              <a:defRPr/>
            </a:pPr>
            <a:r>
              <a:rPr lang="en-GB" sz="1200" i="1" dirty="0" smtClean="0"/>
              <a:t>for </a:t>
            </a:r>
            <a:r>
              <a:rPr lang="en-GB" sz="1200" i="1" dirty="0"/>
              <a:t>quick redeployment</a:t>
            </a:r>
            <a:endParaRPr lang="en-SG" sz="1200" i="1" dirty="0"/>
          </a:p>
          <a:p>
            <a:pPr marL="0" marR="0" lvl="0" indent="4763" algn="r" defTabSz="914400" rtl="0" eaLnBrk="1" fontAlgn="base" latinLnBrk="0" hangingPunct="1">
              <a:lnSpc>
                <a:spcPct val="80000"/>
              </a:lnSpc>
              <a:spcBef>
                <a:spcPct val="20000"/>
              </a:spcBef>
              <a:spcAft>
                <a:spcPct val="0"/>
              </a:spcAft>
              <a:buClrTx/>
              <a:buSzTx/>
              <a:buFontTx/>
              <a:buNone/>
              <a:tabLst/>
              <a:defRPr/>
            </a:pPr>
            <a:endParaRPr lang="en-GB" altLang="ko-KR" sz="1200" i="1" kern="0" dirty="0" smtClean="0">
              <a:ea typeface="Gulim" pitchFamily="34" charset="-127"/>
              <a:cs typeface="Arial" pitchFamily="34" charset="0"/>
            </a:endParaRPr>
          </a:p>
        </p:txBody>
      </p:sp>
      <p:sp>
        <p:nvSpPr>
          <p:cNvPr id="21" name="Rectangle 2"/>
          <p:cNvSpPr txBox="1">
            <a:spLocks noChangeArrowheads="1"/>
          </p:cNvSpPr>
          <p:nvPr/>
        </p:nvSpPr>
        <p:spPr bwMode="auto">
          <a:xfrm>
            <a:off x="3675185" y="914400"/>
            <a:ext cx="1383320" cy="48943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4763" defTabSz="914400" rtl="0" eaLnBrk="1" fontAlgn="base" latinLnBrk="0" hangingPunct="1">
              <a:lnSpc>
                <a:spcPct val="80000"/>
              </a:lnSpc>
              <a:spcBef>
                <a:spcPct val="20000"/>
              </a:spcBef>
              <a:spcAft>
                <a:spcPct val="0"/>
              </a:spcAft>
              <a:buClrTx/>
              <a:buSzTx/>
              <a:buFontTx/>
              <a:buNone/>
              <a:tabLst/>
              <a:defRPr/>
            </a:pPr>
            <a:r>
              <a:rPr lang="en-GB" altLang="ko-KR" sz="1500" i="1" kern="0" dirty="0" smtClean="0">
                <a:solidFill>
                  <a:srgbClr val="C00000"/>
                </a:solidFill>
                <a:ea typeface="Gulim" pitchFamily="34" charset="-127"/>
                <a:cs typeface="Arial" pitchFamily="34" charset="0"/>
              </a:rPr>
              <a:t>Construction</a:t>
            </a:r>
          </a:p>
        </p:txBody>
      </p:sp>
      <p:pic>
        <p:nvPicPr>
          <p:cNvPr id="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116" y="1324709"/>
            <a:ext cx="3175977" cy="255464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2"/>
          <p:cNvPicPr/>
          <p:nvPr/>
        </p:nvPicPr>
        <p:blipFill>
          <a:blip r:embed="rId4" cstate="print">
            <a:extLst>
              <a:ext uri="{28A0092B-C50C-407E-A947-70E740481C1C}">
                <a14:useLocalDpi xmlns:a14="http://schemas.microsoft.com/office/drawing/2010/main" val="0"/>
              </a:ext>
            </a:extLst>
          </a:blip>
          <a:stretch>
            <a:fillRect/>
          </a:stretch>
        </p:blipFill>
        <p:spPr>
          <a:xfrm>
            <a:off x="3747999" y="1337649"/>
            <a:ext cx="3615519" cy="2528759"/>
          </a:xfrm>
          <a:prstGeom prst="rect">
            <a:avLst/>
          </a:prstGeom>
          <a:effectLst>
            <a:outerShdw blurRad="50800" dist="38100" dir="2700000" algn="tl" rotWithShape="0">
              <a:prstClr val="black">
                <a:alpha val="40000"/>
              </a:prstClr>
            </a:outerShdw>
          </a:effectLst>
        </p:spPr>
      </p:pic>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1277" y="3733800"/>
            <a:ext cx="3615519" cy="24126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ectangle 2"/>
          <p:cNvSpPr txBox="1">
            <a:spLocks noChangeArrowheads="1"/>
          </p:cNvSpPr>
          <p:nvPr/>
        </p:nvSpPr>
        <p:spPr bwMode="auto">
          <a:xfrm rot="16200000">
            <a:off x="7540170" y="4703062"/>
            <a:ext cx="2160892" cy="22237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4763" algn="r" defTabSz="914400" rtl="0" eaLnBrk="1" fontAlgn="base" latinLnBrk="0" hangingPunct="1">
              <a:lnSpc>
                <a:spcPct val="80000"/>
              </a:lnSpc>
              <a:spcBef>
                <a:spcPct val="20000"/>
              </a:spcBef>
              <a:spcAft>
                <a:spcPct val="0"/>
              </a:spcAft>
              <a:buClrTx/>
              <a:buSzTx/>
              <a:buFontTx/>
              <a:buNone/>
              <a:tabLst/>
              <a:defRPr/>
            </a:pPr>
            <a:r>
              <a:rPr lang="en-GB" altLang="ko-KR" sz="900" i="1" kern="0" dirty="0" smtClean="0">
                <a:ea typeface="Gulim" pitchFamily="34" charset="-127"/>
                <a:cs typeface="Arial" pitchFamily="34" charset="0"/>
              </a:rPr>
              <a:t>Photo credit: </a:t>
            </a:r>
            <a:r>
              <a:rPr lang="en-GB" altLang="ko-KR" sz="900" i="1" kern="0" dirty="0" err="1" smtClean="0">
                <a:ea typeface="Gulim" pitchFamily="34" charset="-127"/>
                <a:cs typeface="Arial" pitchFamily="34" charset="0"/>
              </a:rPr>
              <a:t>Woh</a:t>
            </a:r>
            <a:r>
              <a:rPr lang="en-GB" altLang="ko-KR" sz="900" i="1" kern="0" dirty="0" smtClean="0">
                <a:ea typeface="Gulim" pitchFamily="34" charset="-127"/>
                <a:cs typeface="Arial" pitchFamily="34" charset="0"/>
              </a:rPr>
              <a:t> </a:t>
            </a:r>
            <a:r>
              <a:rPr lang="en-GB" altLang="ko-KR" sz="900" i="1" kern="0" dirty="0" err="1" smtClean="0">
                <a:ea typeface="Gulim" pitchFamily="34" charset="-127"/>
                <a:cs typeface="Arial" pitchFamily="34" charset="0"/>
              </a:rPr>
              <a:t>Hup</a:t>
            </a:r>
            <a:r>
              <a:rPr lang="en-GB" altLang="ko-KR" sz="900" i="1" kern="0" dirty="0" smtClean="0">
                <a:ea typeface="Gulim" pitchFamily="34" charset="-127"/>
                <a:cs typeface="Arial" pitchFamily="34" charset="0"/>
              </a:rPr>
              <a:t> Pte Ltd </a:t>
            </a:r>
          </a:p>
        </p:txBody>
      </p:sp>
      <p:sp>
        <p:nvSpPr>
          <p:cNvPr id="4" name="Slide Number Placeholder 3"/>
          <p:cNvSpPr>
            <a:spLocks noGrp="1"/>
          </p:cNvSpPr>
          <p:nvPr>
            <p:ph type="sldNum" sz="quarter" idx="12"/>
          </p:nvPr>
        </p:nvSpPr>
        <p:spPr/>
        <p:txBody>
          <a:bodyPr/>
          <a:lstStyle/>
          <a:p>
            <a:fld id="{EA7C8D44-3667-46F6-9772-CC52308E2A7F}" type="slidenum">
              <a:rPr lang="en-US" smtClean="0"/>
              <a:pPr/>
              <a:t>28</a:t>
            </a:fld>
            <a:r>
              <a:rPr lang="en-US" smtClean="0"/>
              <a:t> / 42</a:t>
            </a:r>
            <a:endParaRPr lang="en-US" dirty="0"/>
          </a:p>
        </p:txBody>
      </p:sp>
    </p:spTree>
    <p:extLst>
      <p:ext uri="{BB962C8B-B14F-4D97-AF65-F5344CB8AC3E}">
        <p14:creationId xmlns:p14="http://schemas.microsoft.com/office/powerpoint/2010/main" val="99049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4"/>
          <p:cNvSpPr txBox="1">
            <a:spLocks/>
          </p:cNvSpPr>
          <p:nvPr/>
        </p:nvSpPr>
        <p:spPr>
          <a:xfrm>
            <a:off x="199291" y="152400"/>
            <a:ext cx="5668109" cy="838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GB" b="1" dirty="0" smtClean="0">
                <a:solidFill>
                  <a:schemeClr val="accent1">
                    <a:lumMod val="50000"/>
                  </a:schemeClr>
                </a:solidFill>
                <a:latin typeface="+mn-lt"/>
              </a:rPr>
              <a:t>Good Housekeeping</a:t>
            </a:r>
            <a:endParaRPr lang="en-GB" b="1" dirty="0">
              <a:solidFill>
                <a:schemeClr val="accent1">
                  <a:lumMod val="50000"/>
                </a:schemeClr>
              </a:solidFill>
              <a:latin typeface="+mn-lt"/>
            </a:endParaRPr>
          </a:p>
        </p:txBody>
      </p:sp>
      <p:sp>
        <p:nvSpPr>
          <p:cNvPr id="12" name="Rectangle 2"/>
          <p:cNvSpPr txBox="1">
            <a:spLocks noChangeArrowheads="1"/>
          </p:cNvSpPr>
          <p:nvPr/>
        </p:nvSpPr>
        <p:spPr bwMode="auto">
          <a:xfrm>
            <a:off x="6743030" y="3757313"/>
            <a:ext cx="1547441" cy="20433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4763" algn="r" defTabSz="914400" rtl="0" eaLnBrk="1" fontAlgn="base" latinLnBrk="0" hangingPunct="1">
              <a:lnSpc>
                <a:spcPct val="80000"/>
              </a:lnSpc>
              <a:spcBef>
                <a:spcPct val="20000"/>
              </a:spcBef>
              <a:spcAft>
                <a:spcPct val="0"/>
              </a:spcAft>
              <a:buClrTx/>
              <a:buSzTx/>
              <a:buFontTx/>
              <a:buNone/>
              <a:tabLst/>
              <a:defRPr/>
            </a:pPr>
            <a:r>
              <a:rPr lang="en-GB" altLang="ko-KR" sz="1200" i="1" kern="0" dirty="0" smtClean="0">
                <a:ea typeface="Gulim" pitchFamily="34" charset="-127"/>
                <a:cs typeface="Arial" pitchFamily="34" charset="0"/>
              </a:rPr>
              <a:t>Waste segregation</a:t>
            </a:r>
          </a:p>
        </p:txBody>
      </p:sp>
      <p:sp>
        <p:nvSpPr>
          <p:cNvPr id="13" name="Rectangle 2"/>
          <p:cNvSpPr txBox="1">
            <a:spLocks noChangeArrowheads="1"/>
          </p:cNvSpPr>
          <p:nvPr/>
        </p:nvSpPr>
        <p:spPr bwMode="auto">
          <a:xfrm>
            <a:off x="408354" y="6209014"/>
            <a:ext cx="1688325" cy="20433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4763" defTabSz="914400" rtl="0" eaLnBrk="1" fontAlgn="base" latinLnBrk="0" hangingPunct="1">
              <a:lnSpc>
                <a:spcPct val="80000"/>
              </a:lnSpc>
              <a:spcBef>
                <a:spcPct val="20000"/>
              </a:spcBef>
              <a:spcAft>
                <a:spcPct val="0"/>
              </a:spcAft>
              <a:buClrTx/>
              <a:buSzTx/>
              <a:buFontTx/>
              <a:buNone/>
              <a:tabLst/>
              <a:defRPr/>
            </a:pPr>
            <a:r>
              <a:rPr lang="en-GB" altLang="ko-KR" sz="1200" i="1" kern="0" dirty="0" smtClean="0">
                <a:ea typeface="Gulim" pitchFamily="34" charset="-127"/>
                <a:cs typeface="Arial" pitchFamily="34" charset="0"/>
              </a:rPr>
              <a:t>Demarcated walkway</a:t>
            </a:r>
          </a:p>
        </p:txBody>
      </p:sp>
      <p:sp>
        <p:nvSpPr>
          <p:cNvPr id="14" name="Rectangle 2"/>
          <p:cNvSpPr txBox="1">
            <a:spLocks noChangeArrowheads="1"/>
          </p:cNvSpPr>
          <p:nvPr/>
        </p:nvSpPr>
        <p:spPr bwMode="auto">
          <a:xfrm>
            <a:off x="408353" y="3631599"/>
            <a:ext cx="2202961" cy="32930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4763" defTabSz="914400" rtl="0" eaLnBrk="1" fontAlgn="base" latinLnBrk="0" hangingPunct="1">
              <a:lnSpc>
                <a:spcPct val="80000"/>
              </a:lnSpc>
              <a:spcBef>
                <a:spcPct val="20000"/>
              </a:spcBef>
              <a:spcAft>
                <a:spcPct val="0"/>
              </a:spcAft>
              <a:buClrTx/>
              <a:buSzTx/>
              <a:buFontTx/>
              <a:buNone/>
              <a:tabLst/>
              <a:defRPr/>
            </a:pPr>
            <a:r>
              <a:rPr lang="en-GB" altLang="ko-KR" sz="1200" i="1" kern="0" dirty="0" smtClean="0">
                <a:ea typeface="Gulim" pitchFamily="34" charset="-127"/>
                <a:cs typeface="Arial" pitchFamily="34" charset="0"/>
              </a:rPr>
              <a:t>Storage area demarcation</a:t>
            </a:r>
          </a:p>
        </p:txBody>
      </p:sp>
      <p:sp>
        <p:nvSpPr>
          <p:cNvPr id="16" name="Rectangle 2"/>
          <p:cNvSpPr txBox="1">
            <a:spLocks noChangeArrowheads="1"/>
          </p:cNvSpPr>
          <p:nvPr/>
        </p:nvSpPr>
        <p:spPr bwMode="auto">
          <a:xfrm>
            <a:off x="7443735" y="5523328"/>
            <a:ext cx="882579" cy="62507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4763" defTabSz="914400" rtl="0" eaLnBrk="1" fontAlgn="base" latinLnBrk="0" hangingPunct="1">
              <a:lnSpc>
                <a:spcPct val="80000"/>
              </a:lnSpc>
              <a:spcBef>
                <a:spcPct val="20000"/>
              </a:spcBef>
              <a:spcAft>
                <a:spcPct val="0"/>
              </a:spcAft>
              <a:buClrTx/>
              <a:buSzTx/>
              <a:buFontTx/>
              <a:buNone/>
              <a:tabLst/>
              <a:defRPr/>
            </a:pPr>
            <a:r>
              <a:rPr lang="en-GB" altLang="ko-KR" sz="1200" i="1" kern="0" dirty="0" smtClean="0">
                <a:ea typeface="Gulim" pitchFamily="34" charset="-127"/>
                <a:cs typeface="Arial" pitchFamily="34" charset="0"/>
              </a:rPr>
              <a:t>Segregation of electrical, gas and water hoses</a:t>
            </a:r>
          </a:p>
        </p:txBody>
      </p:sp>
      <p:sp>
        <p:nvSpPr>
          <p:cNvPr id="17" name="Rectangle 2"/>
          <p:cNvSpPr txBox="1">
            <a:spLocks noChangeArrowheads="1"/>
          </p:cNvSpPr>
          <p:nvPr/>
        </p:nvSpPr>
        <p:spPr bwMode="auto">
          <a:xfrm>
            <a:off x="2927838" y="914400"/>
            <a:ext cx="2022232" cy="48943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4763" defTabSz="914400" rtl="0" eaLnBrk="1" fontAlgn="base" latinLnBrk="0" hangingPunct="1">
              <a:lnSpc>
                <a:spcPct val="80000"/>
              </a:lnSpc>
              <a:spcBef>
                <a:spcPct val="20000"/>
              </a:spcBef>
              <a:spcAft>
                <a:spcPct val="0"/>
              </a:spcAft>
              <a:buClrTx/>
              <a:buSzTx/>
              <a:buFontTx/>
              <a:buNone/>
              <a:tabLst/>
              <a:defRPr/>
            </a:pPr>
            <a:r>
              <a:rPr lang="en-GB" altLang="ko-KR" sz="1500" i="1" kern="0" dirty="0" smtClean="0">
                <a:solidFill>
                  <a:srgbClr val="C00000"/>
                </a:solidFill>
                <a:ea typeface="Gulim" pitchFamily="34" charset="-127"/>
                <a:cs typeface="Arial" pitchFamily="34" charset="0"/>
              </a:rPr>
              <a:t>Marine </a:t>
            </a:r>
            <a:r>
              <a:rPr lang="en-GB" altLang="ko-KR" sz="1200" i="1" kern="0" dirty="0" smtClean="0">
                <a:solidFill>
                  <a:srgbClr val="C00000"/>
                </a:solidFill>
                <a:ea typeface="Gulim" pitchFamily="34" charset="-127"/>
                <a:cs typeface="Arial" pitchFamily="34" charset="0"/>
              </a:rPr>
              <a:t>(on board vessel)</a:t>
            </a:r>
          </a:p>
        </p:txBody>
      </p:sp>
      <p:pic>
        <p:nvPicPr>
          <p:cNvPr id="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354" y="1316685"/>
            <a:ext cx="3706446" cy="219389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2021" y="1143000"/>
            <a:ext cx="3776904" cy="245576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p:nvPr/>
        </p:nvPicPr>
        <p:blipFill>
          <a:blip r:embed="rId5" cstate="print">
            <a:extLst>
              <a:ext uri="{28A0092B-C50C-407E-A947-70E740481C1C}">
                <a14:useLocalDpi xmlns:a14="http://schemas.microsoft.com/office/drawing/2010/main" val="0"/>
              </a:ext>
            </a:extLst>
          </a:blip>
          <a:stretch>
            <a:fillRect/>
          </a:stretch>
        </p:blipFill>
        <p:spPr>
          <a:xfrm>
            <a:off x="408354" y="4060639"/>
            <a:ext cx="3381131" cy="2020707"/>
          </a:xfrm>
          <a:prstGeom prst="rect">
            <a:avLst/>
          </a:prstGeom>
          <a:effectLst>
            <a:outerShdw blurRad="50800" dist="38100" dir="2700000" algn="tl" rotWithShape="0">
              <a:prstClr val="black">
                <a:alpha val="40000"/>
              </a:prstClr>
            </a:outerShdw>
          </a:effectLst>
        </p:spPr>
      </p:pic>
      <p:pic>
        <p:nvPicPr>
          <p:cNvPr id="2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800" y="4015049"/>
            <a:ext cx="3196617" cy="213335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Rectangle 2"/>
          <p:cNvSpPr txBox="1">
            <a:spLocks noChangeArrowheads="1"/>
          </p:cNvSpPr>
          <p:nvPr/>
        </p:nvSpPr>
        <p:spPr bwMode="auto">
          <a:xfrm rot="16200000">
            <a:off x="7418969" y="2112261"/>
            <a:ext cx="2160892" cy="22237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4763" algn="r" defTabSz="914400" rtl="0" eaLnBrk="1" fontAlgn="base" latinLnBrk="0" hangingPunct="1">
              <a:lnSpc>
                <a:spcPct val="80000"/>
              </a:lnSpc>
              <a:spcBef>
                <a:spcPct val="20000"/>
              </a:spcBef>
              <a:spcAft>
                <a:spcPct val="0"/>
              </a:spcAft>
              <a:buClrTx/>
              <a:buSzTx/>
              <a:buFontTx/>
              <a:buNone/>
              <a:tabLst/>
              <a:defRPr/>
            </a:pPr>
            <a:r>
              <a:rPr lang="en-GB" altLang="ko-KR" sz="900" i="1" kern="0" dirty="0" smtClean="0">
                <a:ea typeface="Gulim" pitchFamily="34" charset="-127"/>
                <a:cs typeface="Arial" pitchFamily="34" charset="0"/>
              </a:rPr>
              <a:t>Photo credit: </a:t>
            </a:r>
            <a:r>
              <a:rPr lang="en-GB" altLang="ko-KR" sz="900" i="1" kern="0" dirty="0" err="1" smtClean="0">
                <a:ea typeface="Gulim" pitchFamily="34" charset="-127"/>
                <a:cs typeface="Arial" pitchFamily="34" charset="0"/>
              </a:rPr>
              <a:t>Sempcorp</a:t>
            </a:r>
            <a:r>
              <a:rPr lang="en-GB" altLang="ko-KR" sz="900" i="1" kern="0" dirty="0" smtClean="0">
                <a:ea typeface="Gulim" pitchFamily="34" charset="-127"/>
                <a:cs typeface="Arial" pitchFamily="34" charset="0"/>
              </a:rPr>
              <a:t> Marine Ltd </a:t>
            </a:r>
          </a:p>
        </p:txBody>
      </p:sp>
      <p:sp>
        <p:nvSpPr>
          <p:cNvPr id="4" name="Slide Number Placeholder 3"/>
          <p:cNvSpPr>
            <a:spLocks noGrp="1"/>
          </p:cNvSpPr>
          <p:nvPr>
            <p:ph type="sldNum" sz="quarter" idx="12"/>
          </p:nvPr>
        </p:nvSpPr>
        <p:spPr/>
        <p:txBody>
          <a:bodyPr/>
          <a:lstStyle/>
          <a:p>
            <a:fld id="{EA7C8D44-3667-46F6-9772-CC52308E2A7F}" type="slidenum">
              <a:rPr lang="en-US" smtClean="0"/>
              <a:pPr/>
              <a:t>29</a:t>
            </a:fld>
            <a:r>
              <a:rPr lang="en-US" smtClean="0"/>
              <a:t> / 42</a:t>
            </a:r>
            <a:endParaRPr lang="en-US" dirty="0"/>
          </a:p>
        </p:txBody>
      </p:sp>
    </p:spTree>
    <p:extLst>
      <p:ext uri="{BB962C8B-B14F-4D97-AF65-F5344CB8AC3E}">
        <p14:creationId xmlns:p14="http://schemas.microsoft.com/office/powerpoint/2010/main" val="274396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txBox="1">
            <a:spLocks/>
          </p:cNvSpPr>
          <p:nvPr/>
        </p:nvSpPr>
        <p:spPr bwMode="auto">
          <a:xfrm>
            <a:off x="381000" y="1295400"/>
            <a:ext cx="8001000" cy="4876800"/>
          </a:xfrm>
          <a:prstGeom prst="rect">
            <a:avLst/>
          </a:prstGeom>
          <a:noFill/>
          <a:ln w="9525">
            <a:noFill/>
            <a:miter lim="800000"/>
            <a:headEnd/>
            <a:tailEnd/>
          </a:ln>
        </p:spPr>
        <p:txBody>
          <a:bodyPr/>
          <a:lstStyle/>
          <a:p>
            <a:pPr indent="-269875">
              <a:lnSpc>
                <a:spcPct val="125000"/>
              </a:lnSpc>
              <a:spcBef>
                <a:spcPts val="600"/>
              </a:spcBef>
              <a:buClr>
                <a:schemeClr val="accent1">
                  <a:lumMod val="25000"/>
                </a:schemeClr>
              </a:buClr>
              <a:buSzPct val="80000"/>
              <a:buFont typeface="Arial" pitchFamily="34" charset="0"/>
              <a:buAutoNum type="arabicPeriod"/>
            </a:pPr>
            <a:r>
              <a:rPr lang="en-US" sz="2800" dirty="0" smtClean="0">
                <a:latin typeface="Calibri" pitchFamily="34" charset="0"/>
              </a:rPr>
              <a:t>Workplace Safety and Health (WSH) </a:t>
            </a:r>
            <a:r>
              <a:rPr lang="en-US" sz="2800" dirty="0">
                <a:latin typeface="Calibri" pitchFamily="34" charset="0"/>
              </a:rPr>
              <a:t>Policy</a:t>
            </a:r>
          </a:p>
          <a:p>
            <a:pPr indent="-269875">
              <a:lnSpc>
                <a:spcPct val="125000"/>
              </a:lnSpc>
              <a:spcBef>
                <a:spcPts val="600"/>
              </a:spcBef>
              <a:buClr>
                <a:schemeClr val="accent1">
                  <a:lumMod val="25000"/>
                </a:schemeClr>
              </a:buClr>
              <a:buSzPct val="80000"/>
              <a:buFont typeface="Arial" pitchFamily="34" charset="0"/>
              <a:buAutoNum type="arabicPeriod"/>
            </a:pPr>
            <a:r>
              <a:rPr lang="en-US" sz="2800" dirty="0" smtClean="0">
                <a:latin typeface="Calibri" pitchFamily="34" charset="0"/>
              </a:rPr>
              <a:t>Employee </a:t>
            </a:r>
            <a:r>
              <a:rPr lang="en-US" sz="2800" dirty="0">
                <a:latin typeface="Calibri" pitchFamily="34" charset="0"/>
              </a:rPr>
              <a:t>Roles and Responsibilities</a:t>
            </a:r>
          </a:p>
          <a:p>
            <a:pPr indent="-269875">
              <a:lnSpc>
                <a:spcPct val="125000"/>
              </a:lnSpc>
              <a:spcBef>
                <a:spcPts val="600"/>
              </a:spcBef>
              <a:buClr>
                <a:schemeClr val="accent1">
                  <a:lumMod val="25000"/>
                </a:schemeClr>
              </a:buClr>
              <a:buSzPct val="80000"/>
              <a:buFont typeface="Arial" pitchFamily="34" charset="0"/>
              <a:buAutoNum type="arabicPeriod"/>
            </a:pPr>
            <a:r>
              <a:rPr lang="en-US" sz="2800" dirty="0" smtClean="0">
                <a:latin typeface="Calibri" pitchFamily="34" charset="0"/>
              </a:rPr>
              <a:t>Introduction to Workplace Housekeeping</a:t>
            </a:r>
            <a:endParaRPr lang="en-US" sz="2800" dirty="0">
              <a:latin typeface="Calibri" pitchFamily="34" charset="0"/>
            </a:endParaRPr>
          </a:p>
          <a:p>
            <a:pPr indent="-269875">
              <a:lnSpc>
                <a:spcPct val="125000"/>
              </a:lnSpc>
              <a:spcBef>
                <a:spcPts val="600"/>
              </a:spcBef>
              <a:buClr>
                <a:schemeClr val="accent1">
                  <a:lumMod val="25000"/>
                </a:schemeClr>
              </a:buClr>
              <a:buSzPct val="80000"/>
              <a:buFont typeface="Arial" pitchFamily="34" charset="0"/>
              <a:buAutoNum type="arabicPeriod"/>
            </a:pPr>
            <a:r>
              <a:rPr lang="en-US" sz="2800" dirty="0" smtClean="0">
                <a:latin typeface="Calibri" pitchFamily="34" charset="0"/>
              </a:rPr>
              <a:t>The 5S Approach</a:t>
            </a:r>
          </a:p>
          <a:p>
            <a:pPr indent="-269875">
              <a:lnSpc>
                <a:spcPct val="125000"/>
              </a:lnSpc>
              <a:spcBef>
                <a:spcPts val="600"/>
              </a:spcBef>
              <a:buClr>
                <a:schemeClr val="accent1">
                  <a:lumMod val="25000"/>
                </a:schemeClr>
              </a:buClr>
              <a:buSzPct val="80000"/>
              <a:buFont typeface="Arial" pitchFamily="34" charset="0"/>
              <a:buAutoNum type="arabicPeriod"/>
            </a:pPr>
            <a:r>
              <a:rPr lang="en-US" sz="2800" dirty="0" smtClean="0">
                <a:latin typeface="Calibri" pitchFamily="34" charset="0"/>
              </a:rPr>
              <a:t>Good Housekeeping and WSH</a:t>
            </a:r>
            <a:endParaRPr lang="en-US" sz="2800" dirty="0">
              <a:latin typeface="Calibri" pitchFamily="34" charset="0"/>
            </a:endParaRPr>
          </a:p>
          <a:p>
            <a:pPr indent="-269875">
              <a:lnSpc>
                <a:spcPct val="125000"/>
              </a:lnSpc>
              <a:spcBef>
                <a:spcPts val="500"/>
              </a:spcBef>
              <a:buClr>
                <a:schemeClr val="accent1">
                  <a:lumMod val="25000"/>
                </a:schemeClr>
              </a:buClr>
              <a:buSzPct val="80000"/>
              <a:buFont typeface="Arial" pitchFamily="34" charset="0"/>
              <a:buAutoNum type="arabicPeriod"/>
            </a:pPr>
            <a:r>
              <a:rPr lang="en-US" sz="2800" dirty="0" smtClean="0">
                <a:latin typeface="Calibri" pitchFamily="34" charset="0"/>
              </a:rPr>
              <a:t>Good Housekeeping Examples</a:t>
            </a:r>
          </a:p>
          <a:p>
            <a:pPr indent="-269875">
              <a:lnSpc>
                <a:spcPct val="125000"/>
              </a:lnSpc>
              <a:spcBef>
                <a:spcPts val="500"/>
              </a:spcBef>
              <a:buClr>
                <a:schemeClr val="accent1">
                  <a:lumMod val="25000"/>
                </a:schemeClr>
              </a:buClr>
              <a:buSzPct val="80000"/>
              <a:buFont typeface="Arial" pitchFamily="34" charset="0"/>
              <a:buAutoNum type="arabicPeriod"/>
            </a:pPr>
            <a:r>
              <a:rPr lang="en-US" sz="2800" dirty="0" smtClean="0">
                <a:latin typeface="Calibri" pitchFamily="34" charset="0"/>
              </a:rPr>
              <a:t>Housekeeping Inspection Checklist</a:t>
            </a:r>
          </a:p>
          <a:p>
            <a:pPr indent="-269875">
              <a:lnSpc>
                <a:spcPct val="125000"/>
              </a:lnSpc>
              <a:spcBef>
                <a:spcPts val="500"/>
              </a:spcBef>
              <a:buClr>
                <a:schemeClr val="accent1">
                  <a:lumMod val="25000"/>
                </a:schemeClr>
              </a:buClr>
              <a:buSzPct val="80000"/>
              <a:buFont typeface="Arial" pitchFamily="34" charset="0"/>
              <a:buAutoNum type="arabicPeriod"/>
            </a:pPr>
            <a:r>
              <a:rPr lang="en-US" sz="2800" dirty="0" smtClean="0">
                <a:latin typeface="Calibri" pitchFamily="34" charset="0"/>
              </a:rPr>
              <a:t>Housekeeping Plan</a:t>
            </a:r>
          </a:p>
          <a:p>
            <a:pPr marL="269875" indent="-269875">
              <a:spcBef>
                <a:spcPts val="500"/>
              </a:spcBef>
              <a:buClr>
                <a:schemeClr val="accent1">
                  <a:lumMod val="25000"/>
                </a:schemeClr>
              </a:buClr>
              <a:buSzPct val="80000"/>
              <a:buFont typeface="Arial" pitchFamily="34" charset="0"/>
              <a:buAutoNum type="arabicPeriod"/>
            </a:pPr>
            <a:endParaRPr lang="en-US" sz="2200" dirty="0">
              <a:solidFill>
                <a:srgbClr val="92D050"/>
              </a:solidFill>
              <a:latin typeface="Calibri" pitchFamily="34" charset="0"/>
            </a:endParaRPr>
          </a:p>
          <a:p>
            <a:pPr marL="539750" lvl="1" indent="-269875">
              <a:spcBef>
                <a:spcPts val="500"/>
              </a:spcBef>
              <a:buClr>
                <a:srgbClr val="9FB8CD"/>
              </a:buClr>
              <a:buSzPct val="76000"/>
              <a:buFont typeface="Arial" pitchFamily="34" charset="0"/>
              <a:buAutoNum type="alphaLcParenR"/>
            </a:pPr>
            <a:endParaRPr lang="en-US" sz="2000" dirty="0">
              <a:latin typeface="Calibri" pitchFamily="34" charset="0"/>
            </a:endParaRPr>
          </a:p>
        </p:txBody>
      </p:sp>
      <p:sp>
        <p:nvSpPr>
          <p:cNvPr id="5" name="Title 4"/>
          <p:cNvSpPr>
            <a:spLocks noGrp="1"/>
          </p:cNvSpPr>
          <p:nvPr>
            <p:ph type="title" idx="4294967295"/>
          </p:nvPr>
        </p:nvSpPr>
        <p:spPr>
          <a:xfrm>
            <a:off x="0" y="304800"/>
            <a:ext cx="9144000" cy="838200"/>
          </a:xfrm>
        </p:spPr>
        <p:txBody>
          <a:bodyPr anchor="b">
            <a:normAutofit/>
          </a:bodyPr>
          <a:lstStyle/>
          <a:p>
            <a:r>
              <a:rPr lang="en-GB" b="1" dirty="0" smtClean="0">
                <a:solidFill>
                  <a:schemeClr val="accent1">
                    <a:lumMod val="50000"/>
                  </a:schemeClr>
                </a:solidFill>
                <a:latin typeface="+mn-lt"/>
              </a:rPr>
              <a:t>Content</a:t>
            </a:r>
            <a:endParaRPr lang="en-GB" b="1" dirty="0">
              <a:solidFill>
                <a:schemeClr val="accent1">
                  <a:lumMod val="50000"/>
                </a:schemeClr>
              </a:solidFill>
              <a:latin typeface="+mn-lt"/>
            </a:endParaRPr>
          </a:p>
        </p:txBody>
      </p:sp>
      <p:sp>
        <p:nvSpPr>
          <p:cNvPr id="4" name="Slide Number Placeholder 3"/>
          <p:cNvSpPr>
            <a:spLocks noGrp="1"/>
          </p:cNvSpPr>
          <p:nvPr>
            <p:ph type="sldNum" sz="quarter" idx="12"/>
          </p:nvPr>
        </p:nvSpPr>
        <p:spPr/>
        <p:txBody>
          <a:bodyPr/>
          <a:lstStyle/>
          <a:p>
            <a:fld id="{EA7C8D44-3667-46F6-9772-CC52308E2A7F}" type="slidenum">
              <a:rPr lang="en-US" smtClean="0"/>
              <a:pPr/>
              <a:t>3</a:t>
            </a:fld>
            <a:r>
              <a:rPr lang="en-US" smtClean="0"/>
              <a:t> / 42</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4"/>
          <p:cNvSpPr txBox="1">
            <a:spLocks/>
          </p:cNvSpPr>
          <p:nvPr/>
        </p:nvSpPr>
        <p:spPr>
          <a:xfrm>
            <a:off x="199291" y="152400"/>
            <a:ext cx="5668109" cy="838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GB" b="1" dirty="0" smtClean="0">
                <a:solidFill>
                  <a:schemeClr val="accent1">
                    <a:lumMod val="50000"/>
                  </a:schemeClr>
                </a:solidFill>
                <a:latin typeface="+mn-lt"/>
              </a:rPr>
              <a:t>Good Housekeeping</a:t>
            </a:r>
            <a:endParaRPr lang="en-GB" b="1" dirty="0">
              <a:solidFill>
                <a:schemeClr val="accent1">
                  <a:lumMod val="50000"/>
                </a:schemeClr>
              </a:solidFill>
              <a:latin typeface="+mn-lt"/>
            </a:endParaRPr>
          </a:p>
        </p:txBody>
      </p:sp>
      <p:sp>
        <p:nvSpPr>
          <p:cNvPr id="20" name="Rectangle 2"/>
          <p:cNvSpPr txBox="1">
            <a:spLocks noChangeArrowheads="1"/>
          </p:cNvSpPr>
          <p:nvPr/>
        </p:nvSpPr>
        <p:spPr bwMode="auto">
          <a:xfrm>
            <a:off x="3745522" y="6248400"/>
            <a:ext cx="2363949" cy="20433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4763" defTabSz="914400" rtl="0" eaLnBrk="1" fontAlgn="base" latinLnBrk="0" hangingPunct="1">
              <a:lnSpc>
                <a:spcPct val="80000"/>
              </a:lnSpc>
              <a:spcBef>
                <a:spcPct val="20000"/>
              </a:spcBef>
              <a:spcAft>
                <a:spcPct val="0"/>
              </a:spcAft>
              <a:buClrTx/>
              <a:buSzTx/>
              <a:buFontTx/>
              <a:buNone/>
              <a:tabLst/>
              <a:defRPr/>
            </a:pPr>
            <a:r>
              <a:rPr lang="en-GB" altLang="ko-KR" sz="1200" i="1" kern="0" dirty="0" smtClean="0">
                <a:ea typeface="Gulim" pitchFamily="34" charset="-127"/>
                <a:cs typeface="Arial" pitchFamily="34" charset="0"/>
              </a:rPr>
              <a:t>Passageway in storage area</a:t>
            </a:r>
          </a:p>
        </p:txBody>
      </p:sp>
      <p:sp>
        <p:nvSpPr>
          <p:cNvPr id="21" name="Rectangle 2"/>
          <p:cNvSpPr txBox="1">
            <a:spLocks noChangeArrowheads="1"/>
          </p:cNvSpPr>
          <p:nvPr/>
        </p:nvSpPr>
        <p:spPr bwMode="auto">
          <a:xfrm>
            <a:off x="485244" y="3986145"/>
            <a:ext cx="2202961" cy="32930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4763" defTabSz="914400" rtl="0" eaLnBrk="1" fontAlgn="base" latinLnBrk="0" hangingPunct="1">
              <a:lnSpc>
                <a:spcPct val="80000"/>
              </a:lnSpc>
              <a:spcBef>
                <a:spcPct val="20000"/>
              </a:spcBef>
              <a:spcAft>
                <a:spcPct val="0"/>
              </a:spcAft>
              <a:buClrTx/>
              <a:buSzTx/>
              <a:buFontTx/>
              <a:buNone/>
              <a:tabLst/>
              <a:defRPr/>
            </a:pPr>
            <a:r>
              <a:rPr lang="en-GB" altLang="ko-KR" sz="1200" i="1" kern="0" dirty="0" smtClean="0">
                <a:ea typeface="Gulim" pitchFamily="34" charset="-127"/>
                <a:cs typeface="Arial" pitchFamily="34" charset="0"/>
              </a:rPr>
              <a:t>Isolation of gas storage area with fence and prohibition sign</a:t>
            </a:r>
          </a:p>
        </p:txBody>
      </p:sp>
      <p:sp>
        <p:nvSpPr>
          <p:cNvPr id="22" name="Rectangle 2"/>
          <p:cNvSpPr txBox="1">
            <a:spLocks noChangeArrowheads="1"/>
          </p:cNvSpPr>
          <p:nvPr/>
        </p:nvSpPr>
        <p:spPr bwMode="auto">
          <a:xfrm>
            <a:off x="2778369" y="914400"/>
            <a:ext cx="2066193" cy="48943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4763" algn="r" defTabSz="914400" rtl="0" eaLnBrk="1" fontAlgn="base" latinLnBrk="0" hangingPunct="1">
              <a:lnSpc>
                <a:spcPct val="80000"/>
              </a:lnSpc>
              <a:spcBef>
                <a:spcPct val="20000"/>
              </a:spcBef>
              <a:spcAft>
                <a:spcPct val="0"/>
              </a:spcAft>
              <a:buClrTx/>
              <a:buSzTx/>
              <a:buFontTx/>
              <a:buNone/>
              <a:tabLst/>
              <a:defRPr/>
            </a:pPr>
            <a:r>
              <a:rPr lang="en-GB" altLang="ko-KR" sz="1500" i="1" kern="0" dirty="0" smtClean="0">
                <a:solidFill>
                  <a:srgbClr val="C00000"/>
                </a:solidFill>
                <a:ea typeface="Gulim" pitchFamily="34" charset="-127"/>
                <a:cs typeface="Arial" pitchFamily="34" charset="0"/>
              </a:rPr>
              <a:t>Marine </a:t>
            </a:r>
            <a:r>
              <a:rPr lang="en-GB" altLang="ko-KR" sz="1200" i="1" kern="0" dirty="0" smtClean="0">
                <a:solidFill>
                  <a:srgbClr val="C00000"/>
                </a:solidFill>
                <a:ea typeface="Gulim" pitchFamily="34" charset="-127"/>
                <a:cs typeface="Arial" pitchFamily="34" charset="0"/>
              </a:rPr>
              <a:t>(shipyard</a:t>
            </a:r>
            <a:r>
              <a:rPr lang="en-GB" altLang="ko-KR" sz="1500" i="1" kern="0" dirty="0" smtClean="0">
                <a:solidFill>
                  <a:srgbClr val="C00000"/>
                </a:solidFill>
                <a:ea typeface="Gulim" pitchFamily="34" charset="-127"/>
                <a:cs typeface="Arial" pitchFamily="34" charset="0"/>
              </a:rPr>
              <a:t>)</a:t>
            </a:r>
          </a:p>
        </p:txBody>
      </p:sp>
      <p:sp>
        <p:nvSpPr>
          <p:cNvPr id="23" name="Rectangle 2"/>
          <p:cNvSpPr txBox="1">
            <a:spLocks noChangeArrowheads="1"/>
          </p:cNvSpPr>
          <p:nvPr/>
        </p:nvSpPr>
        <p:spPr bwMode="auto">
          <a:xfrm rot="16200000">
            <a:off x="6699154" y="4492389"/>
            <a:ext cx="2160892" cy="22237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4763" algn="r" defTabSz="914400" rtl="0" eaLnBrk="1" fontAlgn="base" latinLnBrk="0" hangingPunct="1">
              <a:lnSpc>
                <a:spcPct val="80000"/>
              </a:lnSpc>
              <a:spcBef>
                <a:spcPct val="20000"/>
              </a:spcBef>
              <a:spcAft>
                <a:spcPct val="0"/>
              </a:spcAft>
              <a:buClrTx/>
              <a:buSzTx/>
              <a:buFontTx/>
              <a:buNone/>
              <a:tabLst/>
              <a:defRPr/>
            </a:pPr>
            <a:r>
              <a:rPr lang="en-GB" altLang="ko-KR" sz="900" i="1" kern="0" dirty="0" smtClean="0">
                <a:ea typeface="Gulim" pitchFamily="34" charset="-127"/>
                <a:cs typeface="Arial" pitchFamily="34" charset="0"/>
              </a:rPr>
              <a:t>Photo credit: </a:t>
            </a:r>
            <a:r>
              <a:rPr lang="en-GB" altLang="ko-KR" sz="900" i="1" kern="0" dirty="0" err="1" smtClean="0">
                <a:ea typeface="Gulim" pitchFamily="34" charset="-127"/>
                <a:cs typeface="Arial" pitchFamily="34" charset="0"/>
              </a:rPr>
              <a:t>Sempcorp</a:t>
            </a:r>
            <a:r>
              <a:rPr lang="en-GB" altLang="ko-KR" sz="900" i="1" kern="0" dirty="0" smtClean="0">
                <a:ea typeface="Gulim" pitchFamily="34" charset="-127"/>
                <a:cs typeface="Arial" pitchFamily="34" charset="0"/>
              </a:rPr>
              <a:t> Marine Ltd </a:t>
            </a:r>
          </a:p>
        </p:txBody>
      </p:sp>
      <p:pic>
        <p:nvPicPr>
          <p:cNvPr id="24" name="Picture 23"/>
          <p:cNvPicPr/>
          <p:nvPr/>
        </p:nvPicPr>
        <p:blipFill>
          <a:blip r:embed="rId3" cstate="print">
            <a:extLst>
              <a:ext uri="{28A0092B-C50C-407E-A947-70E740481C1C}">
                <a14:useLocalDpi xmlns:a14="http://schemas.microsoft.com/office/drawing/2010/main" val="0"/>
              </a:ext>
            </a:extLst>
          </a:blip>
          <a:stretch>
            <a:fillRect/>
          </a:stretch>
        </p:blipFill>
        <p:spPr>
          <a:xfrm>
            <a:off x="485243" y="1271953"/>
            <a:ext cx="3761441" cy="2585650"/>
          </a:xfrm>
          <a:prstGeom prst="rect">
            <a:avLst/>
          </a:prstGeom>
          <a:effectLst>
            <a:outerShdw blurRad="50800" dist="38100" dir="2700000" algn="tl" rotWithShape="0">
              <a:prstClr val="black">
                <a:alpha val="40000"/>
              </a:prstClr>
            </a:outerShdw>
          </a:effectLst>
        </p:spPr>
      </p:pic>
      <p:pic>
        <p:nvPicPr>
          <p:cNvPr id="2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5522" y="3523128"/>
            <a:ext cx="3754173" cy="263776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EA7C8D44-3667-46F6-9772-CC52308E2A7F}" type="slidenum">
              <a:rPr lang="en-US" smtClean="0"/>
              <a:pPr/>
              <a:t>30</a:t>
            </a:fld>
            <a:r>
              <a:rPr lang="en-US" smtClean="0"/>
              <a:t> / 42</a:t>
            </a:r>
            <a:endParaRPr lang="en-US" dirty="0"/>
          </a:p>
        </p:txBody>
      </p:sp>
    </p:spTree>
    <p:extLst>
      <p:ext uri="{BB962C8B-B14F-4D97-AF65-F5344CB8AC3E}">
        <p14:creationId xmlns:p14="http://schemas.microsoft.com/office/powerpoint/2010/main" val="4057989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4"/>
          <p:cNvSpPr txBox="1">
            <a:spLocks/>
          </p:cNvSpPr>
          <p:nvPr/>
        </p:nvSpPr>
        <p:spPr>
          <a:xfrm>
            <a:off x="199291" y="152400"/>
            <a:ext cx="5668109" cy="838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GB" b="1" dirty="0" smtClean="0">
                <a:solidFill>
                  <a:schemeClr val="accent1">
                    <a:lumMod val="50000"/>
                  </a:schemeClr>
                </a:solidFill>
                <a:latin typeface="+mn-lt"/>
              </a:rPr>
              <a:t>Good Housekeeping</a:t>
            </a:r>
            <a:endParaRPr lang="en-GB" b="1" dirty="0">
              <a:solidFill>
                <a:schemeClr val="accent1">
                  <a:lumMod val="50000"/>
                </a:schemeClr>
              </a:solidFill>
              <a:latin typeface="+mn-lt"/>
            </a:endParaRPr>
          </a:p>
        </p:txBody>
      </p:sp>
      <p:sp>
        <p:nvSpPr>
          <p:cNvPr id="10" name="Rectangle 2"/>
          <p:cNvSpPr txBox="1">
            <a:spLocks noChangeArrowheads="1"/>
          </p:cNvSpPr>
          <p:nvPr/>
        </p:nvSpPr>
        <p:spPr bwMode="auto">
          <a:xfrm>
            <a:off x="432342" y="4817334"/>
            <a:ext cx="2829604" cy="278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4763" defTabSz="914400" rtl="0" eaLnBrk="1" fontAlgn="base" latinLnBrk="0" hangingPunct="1">
              <a:lnSpc>
                <a:spcPct val="80000"/>
              </a:lnSpc>
              <a:spcBef>
                <a:spcPct val="20000"/>
              </a:spcBef>
              <a:spcAft>
                <a:spcPct val="0"/>
              </a:spcAft>
              <a:buClrTx/>
              <a:buSzTx/>
              <a:buFontTx/>
              <a:buNone/>
              <a:tabLst/>
              <a:defRPr/>
            </a:pPr>
            <a:r>
              <a:rPr lang="en-GB" altLang="ko-KR" sz="1200" i="1" kern="0" dirty="0" smtClean="0">
                <a:ea typeface="Gulim" pitchFamily="34" charset="-127"/>
                <a:cs typeface="Arial" pitchFamily="34" charset="0"/>
              </a:rPr>
              <a:t>Horizontal push-back sliding racks</a:t>
            </a:r>
          </a:p>
        </p:txBody>
      </p:sp>
      <p:sp>
        <p:nvSpPr>
          <p:cNvPr id="11" name="Rectangle 2"/>
          <p:cNvSpPr txBox="1">
            <a:spLocks noChangeArrowheads="1"/>
          </p:cNvSpPr>
          <p:nvPr/>
        </p:nvSpPr>
        <p:spPr bwMode="auto">
          <a:xfrm rot="16200000">
            <a:off x="7228798" y="4003694"/>
            <a:ext cx="3198881" cy="22237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4763" defTabSz="914400" rtl="0" eaLnBrk="1" fontAlgn="base" latinLnBrk="0" hangingPunct="1">
              <a:lnSpc>
                <a:spcPct val="80000"/>
              </a:lnSpc>
              <a:spcBef>
                <a:spcPct val="20000"/>
              </a:spcBef>
              <a:spcAft>
                <a:spcPct val="0"/>
              </a:spcAft>
              <a:buClrTx/>
              <a:buSzTx/>
              <a:buFontTx/>
              <a:buNone/>
              <a:tabLst/>
              <a:defRPr/>
            </a:pPr>
            <a:r>
              <a:rPr lang="en-GB" altLang="ko-KR" sz="900" i="1" kern="0" dirty="0" smtClean="0">
                <a:ea typeface="Gulim" pitchFamily="34" charset="-127"/>
                <a:cs typeface="Arial" pitchFamily="34" charset="0"/>
              </a:rPr>
              <a:t>Photo credit: Cameron Singapore Pte Ltd </a:t>
            </a:r>
          </a:p>
        </p:txBody>
      </p:sp>
      <p:sp>
        <p:nvSpPr>
          <p:cNvPr id="12" name="Rectangle 2"/>
          <p:cNvSpPr txBox="1">
            <a:spLocks noChangeArrowheads="1"/>
          </p:cNvSpPr>
          <p:nvPr/>
        </p:nvSpPr>
        <p:spPr bwMode="auto">
          <a:xfrm>
            <a:off x="5188802" y="5800858"/>
            <a:ext cx="2311035" cy="20433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4763" defTabSz="914400" rtl="0" eaLnBrk="1" fontAlgn="base" latinLnBrk="0" hangingPunct="1">
              <a:lnSpc>
                <a:spcPct val="80000"/>
              </a:lnSpc>
              <a:spcBef>
                <a:spcPct val="20000"/>
              </a:spcBef>
              <a:spcAft>
                <a:spcPct val="0"/>
              </a:spcAft>
              <a:buClrTx/>
              <a:buSzTx/>
              <a:buFontTx/>
              <a:buNone/>
              <a:tabLst/>
              <a:defRPr/>
            </a:pPr>
            <a:r>
              <a:rPr lang="en-GB" altLang="ko-KR" sz="1200" i="1" kern="0" dirty="0" smtClean="0">
                <a:ea typeface="Gulim" pitchFamily="34" charset="-127"/>
                <a:cs typeface="Arial" pitchFamily="34" charset="0"/>
              </a:rPr>
              <a:t>Vertical carousel storage system </a:t>
            </a:r>
          </a:p>
        </p:txBody>
      </p:sp>
      <p:sp>
        <p:nvSpPr>
          <p:cNvPr id="13" name="Rectangle 2"/>
          <p:cNvSpPr txBox="1">
            <a:spLocks noChangeArrowheads="1"/>
          </p:cNvSpPr>
          <p:nvPr/>
        </p:nvSpPr>
        <p:spPr bwMode="auto">
          <a:xfrm>
            <a:off x="2362201" y="914400"/>
            <a:ext cx="2869222" cy="48943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4763" defTabSz="914400" rtl="0" eaLnBrk="1" fontAlgn="base" latinLnBrk="0" hangingPunct="1">
              <a:lnSpc>
                <a:spcPct val="80000"/>
              </a:lnSpc>
              <a:spcBef>
                <a:spcPct val="20000"/>
              </a:spcBef>
              <a:spcAft>
                <a:spcPct val="0"/>
              </a:spcAft>
              <a:buClrTx/>
              <a:buSzTx/>
              <a:buFontTx/>
              <a:buNone/>
              <a:tabLst/>
              <a:defRPr/>
            </a:pPr>
            <a:r>
              <a:rPr lang="en-GB" altLang="ko-KR" sz="1500" i="1" kern="0" dirty="0" smtClean="0">
                <a:solidFill>
                  <a:srgbClr val="C00000"/>
                </a:solidFill>
                <a:ea typeface="Gulim" pitchFamily="34" charset="-127"/>
                <a:cs typeface="Arial" pitchFamily="34" charset="0"/>
              </a:rPr>
              <a:t>Manufacturing (Metalworking)</a:t>
            </a: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343" y="1403839"/>
            <a:ext cx="4421012" cy="327534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8803" y="990600"/>
            <a:ext cx="3392489" cy="472371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EA7C8D44-3667-46F6-9772-CC52308E2A7F}" type="slidenum">
              <a:rPr lang="en-US" smtClean="0"/>
              <a:pPr/>
              <a:t>31</a:t>
            </a:fld>
            <a:r>
              <a:rPr lang="en-US" smtClean="0"/>
              <a:t> / 42</a:t>
            </a:r>
            <a:endParaRPr lang="en-US" dirty="0"/>
          </a:p>
        </p:txBody>
      </p:sp>
    </p:spTree>
    <p:extLst>
      <p:ext uri="{BB962C8B-B14F-4D97-AF65-F5344CB8AC3E}">
        <p14:creationId xmlns:p14="http://schemas.microsoft.com/office/powerpoint/2010/main" val="350904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4"/>
          <p:cNvSpPr txBox="1">
            <a:spLocks/>
          </p:cNvSpPr>
          <p:nvPr/>
        </p:nvSpPr>
        <p:spPr>
          <a:xfrm>
            <a:off x="199291" y="152400"/>
            <a:ext cx="5668109" cy="838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GB" b="1" dirty="0" smtClean="0">
                <a:solidFill>
                  <a:schemeClr val="accent1">
                    <a:lumMod val="50000"/>
                  </a:schemeClr>
                </a:solidFill>
                <a:latin typeface="+mn-lt"/>
              </a:rPr>
              <a:t>Good Housekeeping</a:t>
            </a:r>
            <a:endParaRPr lang="en-GB" b="1" dirty="0">
              <a:solidFill>
                <a:schemeClr val="accent1">
                  <a:lumMod val="50000"/>
                </a:schemeClr>
              </a:solidFill>
              <a:latin typeface="+mn-lt"/>
            </a:endParaRPr>
          </a:p>
        </p:txBody>
      </p:sp>
      <p:sp>
        <p:nvSpPr>
          <p:cNvPr id="17" name="Rectangle 2"/>
          <p:cNvSpPr txBox="1">
            <a:spLocks noChangeArrowheads="1"/>
          </p:cNvSpPr>
          <p:nvPr/>
        </p:nvSpPr>
        <p:spPr bwMode="auto">
          <a:xfrm>
            <a:off x="411285" y="4249883"/>
            <a:ext cx="803443" cy="3514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4763" defTabSz="914400" rtl="0" eaLnBrk="1" fontAlgn="base" latinLnBrk="0" hangingPunct="1">
              <a:lnSpc>
                <a:spcPct val="80000"/>
              </a:lnSpc>
              <a:spcBef>
                <a:spcPct val="20000"/>
              </a:spcBef>
              <a:spcAft>
                <a:spcPct val="0"/>
              </a:spcAft>
              <a:buClrTx/>
              <a:buSzTx/>
              <a:buFontTx/>
              <a:buNone/>
              <a:tabLst/>
              <a:defRPr/>
            </a:pPr>
            <a:r>
              <a:rPr lang="en-GB" altLang="ko-KR" sz="1200" i="1" kern="0" dirty="0" smtClean="0">
                <a:ea typeface="Gulim" pitchFamily="34" charset="-127"/>
                <a:cs typeface="Arial" pitchFamily="34" charset="0"/>
              </a:rPr>
              <a:t>Workshop</a:t>
            </a:r>
          </a:p>
          <a:p>
            <a:pPr marL="0" marR="0" lvl="0" indent="4763" defTabSz="914400" rtl="0" eaLnBrk="1" fontAlgn="base" latinLnBrk="0" hangingPunct="1">
              <a:lnSpc>
                <a:spcPct val="80000"/>
              </a:lnSpc>
              <a:spcBef>
                <a:spcPct val="20000"/>
              </a:spcBef>
              <a:spcAft>
                <a:spcPct val="0"/>
              </a:spcAft>
              <a:buClrTx/>
              <a:buSzTx/>
              <a:buFontTx/>
              <a:buNone/>
              <a:tabLst/>
              <a:defRPr/>
            </a:pPr>
            <a:r>
              <a:rPr lang="en-GB" altLang="ko-KR" sz="1200" i="1" kern="0" dirty="0" smtClean="0">
                <a:ea typeface="Gulim" pitchFamily="34" charset="-127"/>
                <a:cs typeface="Arial" pitchFamily="34" charset="0"/>
              </a:rPr>
              <a:t>layout</a:t>
            </a:r>
          </a:p>
        </p:txBody>
      </p:sp>
      <p:sp>
        <p:nvSpPr>
          <p:cNvPr id="18" name="Rectangle 2"/>
          <p:cNvSpPr txBox="1">
            <a:spLocks noChangeArrowheads="1"/>
          </p:cNvSpPr>
          <p:nvPr/>
        </p:nvSpPr>
        <p:spPr bwMode="auto">
          <a:xfrm>
            <a:off x="1557620" y="5760965"/>
            <a:ext cx="803443" cy="31127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4763" algn="r" defTabSz="914400" rtl="0" eaLnBrk="1" fontAlgn="base" latinLnBrk="0" hangingPunct="1">
              <a:lnSpc>
                <a:spcPct val="80000"/>
              </a:lnSpc>
              <a:spcBef>
                <a:spcPct val="20000"/>
              </a:spcBef>
              <a:spcAft>
                <a:spcPct val="0"/>
              </a:spcAft>
              <a:buClrTx/>
              <a:buSzTx/>
              <a:buFontTx/>
              <a:buNone/>
              <a:tabLst/>
              <a:defRPr/>
            </a:pPr>
            <a:r>
              <a:rPr lang="en-GB" altLang="ko-KR" sz="1200" i="1" kern="0" dirty="0" smtClean="0">
                <a:ea typeface="Gulim" pitchFamily="34" charset="-127"/>
                <a:cs typeface="Arial" pitchFamily="34" charset="0"/>
              </a:rPr>
              <a:t>Drawer layout</a:t>
            </a:r>
          </a:p>
        </p:txBody>
      </p:sp>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285" y="1290883"/>
            <a:ext cx="4573953" cy="281798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0"/>
          <p:cNvPicPr/>
          <p:nvPr/>
        </p:nvPicPr>
        <p:blipFill>
          <a:blip r:embed="rId4">
            <a:extLst>
              <a:ext uri="{28A0092B-C50C-407E-A947-70E740481C1C}">
                <a14:useLocalDpi xmlns:a14="http://schemas.microsoft.com/office/drawing/2010/main" val="0"/>
              </a:ext>
            </a:extLst>
          </a:blip>
          <a:stretch>
            <a:fillRect/>
          </a:stretch>
        </p:blipFill>
        <p:spPr>
          <a:xfrm>
            <a:off x="2519353" y="4267200"/>
            <a:ext cx="5815746" cy="1862045"/>
          </a:xfrm>
          <a:prstGeom prst="rect">
            <a:avLst/>
          </a:prstGeom>
          <a:effectLst>
            <a:outerShdw blurRad="50800" dist="38100" dir="2700000" algn="tl" rotWithShape="0">
              <a:prstClr val="black">
                <a:alpha val="40000"/>
              </a:prstClr>
            </a:outerShdw>
          </a:effectLst>
        </p:spPr>
      </p:pic>
      <p:sp>
        <p:nvSpPr>
          <p:cNvPr id="22" name="Rectangle 2"/>
          <p:cNvSpPr txBox="1">
            <a:spLocks noChangeArrowheads="1"/>
          </p:cNvSpPr>
          <p:nvPr/>
        </p:nvSpPr>
        <p:spPr bwMode="auto">
          <a:xfrm>
            <a:off x="5179272" y="3854480"/>
            <a:ext cx="3930163" cy="22237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indent="4763">
              <a:lnSpc>
                <a:spcPct val="80000"/>
              </a:lnSpc>
              <a:spcBef>
                <a:spcPct val="20000"/>
              </a:spcBef>
              <a:defRPr/>
            </a:pPr>
            <a:r>
              <a:rPr lang="en-GB" altLang="ko-KR" sz="900" i="1" kern="0" dirty="0" smtClean="0">
                <a:ea typeface="Gulim" pitchFamily="34" charset="-127"/>
                <a:cs typeface="Arial" pitchFamily="34" charset="0"/>
              </a:rPr>
              <a:t>Photo credit: </a:t>
            </a:r>
          </a:p>
          <a:p>
            <a:pPr lvl="0" indent="4763">
              <a:lnSpc>
                <a:spcPct val="80000"/>
              </a:lnSpc>
              <a:spcBef>
                <a:spcPct val="20000"/>
              </a:spcBef>
              <a:defRPr/>
            </a:pPr>
            <a:r>
              <a:rPr lang="en-GB" sz="900" i="1" dirty="0" smtClean="0"/>
              <a:t>Singapore </a:t>
            </a:r>
            <a:r>
              <a:rPr lang="en-GB" sz="900" i="1" dirty="0"/>
              <a:t>Furniture Industry Council (SFIC) Institute Pte Ltd</a:t>
            </a:r>
            <a:endParaRPr lang="en-GB" altLang="ko-KR" sz="900" i="1" kern="0" dirty="0" smtClean="0">
              <a:ea typeface="Gulim" pitchFamily="34" charset="-127"/>
              <a:cs typeface="Arial" pitchFamily="34" charset="0"/>
            </a:endParaRPr>
          </a:p>
        </p:txBody>
      </p:sp>
      <p:sp>
        <p:nvSpPr>
          <p:cNvPr id="23" name="Rectangle 2"/>
          <p:cNvSpPr txBox="1">
            <a:spLocks noChangeArrowheads="1"/>
          </p:cNvSpPr>
          <p:nvPr/>
        </p:nvSpPr>
        <p:spPr bwMode="auto">
          <a:xfrm>
            <a:off x="2362201" y="914400"/>
            <a:ext cx="2869222" cy="48943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4763" defTabSz="914400" rtl="0" eaLnBrk="1" fontAlgn="base" latinLnBrk="0" hangingPunct="1">
              <a:lnSpc>
                <a:spcPct val="80000"/>
              </a:lnSpc>
              <a:spcBef>
                <a:spcPct val="20000"/>
              </a:spcBef>
              <a:spcAft>
                <a:spcPct val="0"/>
              </a:spcAft>
              <a:buClrTx/>
              <a:buSzTx/>
              <a:buFontTx/>
              <a:buNone/>
              <a:tabLst/>
              <a:defRPr/>
            </a:pPr>
            <a:r>
              <a:rPr lang="en-GB" altLang="ko-KR" sz="1500" i="1" kern="0" dirty="0" smtClean="0">
                <a:solidFill>
                  <a:srgbClr val="C00000"/>
                </a:solidFill>
                <a:ea typeface="Gulim" pitchFamily="34" charset="-127"/>
                <a:cs typeface="Arial" pitchFamily="34" charset="0"/>
              </a:rPr>
              <a:t>Manufacturing (</a:t>
            </a:r>
            <a:r>
              <a:rPr lang="en-GB" altLang="ko-KR" sz="1500" i="1" kern="0" dirty="0" smtClean="0">
                <a:solidFill>
                  <a:srgbClr val="C00000"/>
                </a:solidFill>
                <a:ea typeface="Gulim" pitchFamily="34" charset="-127"/>
              </a:rPr>
              <a:t>Wood</a:t>
            </a:r>
            <a:r>
              <a:rPr lang="en-GB" altLang="ko-KR" sz="1500" i="1" kern="0" dirty="0" smtClean="0">
                <a:solidFill>
                  <a:srgbClr val="C00000"/>
                </a:solidFill>
                <a:ea typeface="Gulim" pitchFamily="34" charset="-127"/>
                <a:cs typeface="Arial" pitchFamily="34" charset="0"/>
              </a:rPr>
              <a:t>working)</a:t>
            </a:r>
          </a:p>
        </p:txBody>
      </p:sp>
      <p:sp>
        <p:nvSpPr>
          <p:cNvPr id="4" name="Slide Number Placeholder 3"/>
          <p:cNvSpPr>
            <a:spLocks noGrp="1"/>
          </p:cNvSpPr>
          <p:nvPr>
            <p:ph type="sldNum" sz="quarter" idx="12"/>
          </p:nvPr>
        </p:nvSpPr>
        <p:spPr/>
        <p:txBody>
          <a:bodyPr/>
          <a:lstStyle/>
          <a:p>
            <a:fld id="{EA7C8D44-3667-46F6-9772-CC52308E2A7F}" type="slidenum">
              <a:rPr lang="en-US" smtClean="0"/>
              <a:pPr/>
              <a:t>32</a:t>
            </a:fld>
            <a:r>
              <a:rPr lang="en-US" smtClean="0"/>
              <a:t> / 42</a:t>
            </a:r>
            <a:endParaRPr lang="en-US" dirty="0"/>
          </a:p>
        </p:txBody>
      </p:sp>
    </p:spTree>
    <p:extLst>
      <p:ext uri="{BB962C8B-B14F-4D97-AF65-F5344CB8AC3E}">
        <p14:creationId xmlns:p14="http://schemas.microsoft.com/office/powerpoint/2010/main" val="162558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4"/>
          <p:cNvSpPr txBox="1">
            <a:spLocks/>
          </p:cNvSpPr>
          <p:nvPr/>
        </p:nvSpPr>
        <p:spPr>
          <a:xfrm>
            <a:off x="199291" y="152400"/>
            <a:ext cx="5668109" cy="838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GB" b="1" dirty="0" smtClean="0">
                <a:solidFill>
                  <a:schemeClr val="accent1">
                    <a:lumMod val="50000"/>
                  </a:schemeClr>
                </a:solidFill>
                <a:latin typeface="+mn-lt"/>
              </a:rPr>
              <a:t>Good Housekeeping</a:t>
            </a:r>
            <a:endParaRPr lang="en-GB" b="1" dirty="0">
              <a:solidFill>
                <a:schemeClr val="accent1">
                  <a:lumMod val="50000"/>
                </a:schemeClr>
              </a:solidFill>
              <a:latin typeface="+mn-lt"/>
            </a:endParaRPr>
          </a:p>
        </p:txBody>
      </p:sp>
      <p:sp>
        <p:nvSpPr>
          <p:cNvPr id="26" name="Rectangle 2"/>
          <p:cNvSpPr txBox="1">
            <a:spLocks noChangeArrowheads="1"/>
          </p:cNvSpPr>
          <p:nvPr/>
        </p:nvSpPr>
        <p:spPr bwMode="auto">
          <a:xfrm>
            <a:off x="508392" y="4002480"/>
            <a:ext cx="1689679" cy="32930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4763" defTabSz="914400" rtl="0" eaLnBrk="1" fontAlgn="base" latinLnBrk="0" hangingPunct="1">
              <a:lnSpc>
                <a:spcPct val="80000"/>
              </a:lnSpc>
              <a:spcBef>
                <a:spcPct val="20000"/>
              </a:spcBef>
              <a:spcAft>
                <a:spcPct val="0"/>
              </a:spcAft>
              <a:buClrTx/>
              <a:buSzTx/>
              <a:buFontTx/>
              <a:buNone/>
              <a:tabLst/>
              <a:defRPr/>
            </a:pPr>
            <a:r>
              <a:rPr lang="en-GB" altLang="ko-KR" sz="1200" i="1" kern="0" dirty="0" smtClean="0">
                <a:ea typeface="Gulim" pitchFamily="34" charset="-127"/>
                <a:cs typeface="Arial" pitchFamily="34" charset="0"/>
              </a:rPr>
              <a:t>Demarcated walkway</a:t>
            </a:r>
          </a:p>
        </p:txBody>
      </p:sp>
      <p:sp>
        <p:nvSpPr>
          <p:cNvPr id="27" name="Rectangle 2"/>
          <p:cNvSpPr txBox="1">
            <a:spLocks noChangeArrowheads="1"/>
          </p:cNvSpPr>
          <p:nvPr/>
        </p:nvSpPr>
        <p:spPr bwMode="auto">
          <a:xfrm>
            <a:off x="2728678" y="6254184"/>
            <a:ext cx="1413734" cy="20433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4763" algn="r" defTabSz="914400" rtl="0" eaLnBrk="1" fontAlgn="base" latinLnBrk="0" hangingPunct="1">
              <a:lnSpc>
                <a:spcPct val="80000"/>
              </a:lnSpc>
              <a:spcBef>
                <a:spcPct val="20000"/>
              </a:spcBef>
              <a:spcAft>
                <a:spcPct val="0"/>
              </a:spcAft>
              <a:buClrTx/>
              <a:buSzTx/>
              <a:buFontTx/>
              <a:buNone/>
              <a:tabLst/>
              <a:defRPr/>
            </a:pPr>
            <a:r>
              <a:rPr lang="en-GB" altLang="ko-KR" sz="1200" i="1" kern="0" dirty="0" smtClean="0">
                <a:ea typeface="Gulim" pitchFamily="34" charset="-127"/>
                <a:cs typeface="Arial" pitchFamily="34" charset="0"/>
              </a:rPr>
              <a:t>Engineered racking</a:t>
            </a:r>
          </a:p>
        </p:txBody>
      </p:sp>
      <p:sp>
        <p:nvSpPr>
          <p:cNvPr id="28" name="Rectangle 2"/>
          <p:cNvSpPr txBox="1">
            <a:spLocks noChangeArrowheads="1"/>
          </p:cNvSpPr>
          <p:nvPr/>
        </p:nvSpPr>
        <p:spPr bwMode="auto">
          <a:xfrm>
            <a:off x="2057400" y="946706"/>
            <a:ext cx="2998185" cy="48943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4763" defTabSz="914400" rtl="0" eaLnBrk="1" fontAlgn="base" latinLnBrk="0" hangingPunct="1">
              <a:lnSpc>
                <a:spcPct val="80000"/>
              </a:lnSpc>
              <a:spcBef>
                <a:spcPct val="20000"/>
              </a:spcBef>
              <a:spcAft>
                <a:spcPct val="0"/>
              </a:spcAft>
              <a:buClrTx/>
              <a:buSzTx/>
              <a:buFontTx/>
              <a:buNone/>
              <a:tabLst/>
              <a:defRPr/>
            </a:pPr>
            <a:r>
              <a:rPr lang="en-GB" altLang="ko-KR" sz="1500" i="1" kern="0" dirty="0" smtClean="0">
                <a:solidFill>
                  <a:srgbClr val="C00000"/>
                </a:solidFill>
                <a:ea typeface="Gulim" pitchFamily="34" charset="-127"/>
                <a:cs typeface="Arial" pitchFamily="34" charset="0"/>
              </a:rPr>
              <a:t>Logistics &amp; Transport </a:t>
            </a:r>
            <a:r>
              <a:rPr lang="en-GB" altLang="ko-KR" sz="1200" i="1" kern="0" dirty="0" smtClean="0">
                <a:solidFill>
                  <a:srgbClr val="C00000"/>
                </a:solidFill>
                <a:ea typeface="Gulim" pitchFamily="34" charset="-127"/>
                <a:cs typeface="Arial" pitchFamily="34" charset="0"/>
              </a:rPr>
              <a:t>(warehouse)</a:t>
            </a: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7190" y="2553932"/>
            <a:ext cx="5196254" cy="3464169"/>
          </a:xfrm>
          <a:prstGeom prst="rect">
            <a:avLst/>
          </a:prstGeom>
          <a:effectLst>
            <a:outerShdw blurRad="50800" dist="38100" dir="2700000" algn="tl" rotWithShape="0">
              <a:prstClr val="black">
                <a:alpha val="40000"/>
              </a:prstClr>
            </a:outerShdw>
          </a:effectLst>
        </p:spPr>
      </p:pic>
      <p:sp>
        <p:nvSpPr>
          <p:cNvPr id="30" name="Rectangle 2"/>
          <p:cNvSpPr txBox="1">
            <a:spLocks noChangeArrowheads="1"/>
          </p:cNvSpPr>
          <p:nvPr/>
        </p:nvSpPr>
        <p:spPr bwMode="auto">
          <a:xfrm rot="16200000">
            <a:off x="7213326" y="3609221"/>
            <a:ext cx="3198881" cy="22237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4763" algn="r" defTabSz="914400" rtl="0" eaLnBrk="1" fontAlgn="base" latinLnBrk="0" hangingPunct="1">
              <a:lnSpc>
                <a:spcPct val="80000"/>
              </a:lnSpc>
              <a:spcBef>
                <a:spcPct val="20000"/>
              </a:spcBef>
              <a:spcAft>
                <a:spcPct val="0"/>
              </a:spcAft>
              <a:buClrTx/>
              <a:buSzTx/>
              <a:buFontTx/>
              <a:buNone/>
              <a:tabLst/>
              <a:defRPr/>
            </a:pPr>
            <a:r>
              <a:rPr lang="en-GB" altLang="ko-KR" sz="900" i="1" kern="0" dirty="0" smtClean="0">
                <a:ea typeface="Gulim" pitchFamily="34" charset="-127"/>
                <a:cs typeface="Arial" pitchFamily="34" charset="0"/>
              </a:rPr>
              <a:t>Photo credit: Cameron Singapore Pte Ltd </a:t>
            </a:r>
          </a:p>
        </p:txBody>
      </p:sp>
      <p:pic>
        <p:nvPicPr>
          <p:cNvPr id="31" name="Picture 30"/>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5000" contrast="5000"/>
                    </a14:imgEffect>
                  </a14:imgLayer>
                </a14:imgProps>
              </a:ext>
              <a:ext uri="{28A0092B-C50C-407E-A947-70E740481C1C}">
                <a14:useLocalDpi xmlns:a14="http://schemas.microsoft.com/office/drawing/2010/main" val="0"/>
              </a:ext>
            </a:extLst>
          </a:blip>
          <a:stretch>
            <a:fillRect/>
          </a:stretch>
        </p:blipFill>
        <p:spPr>
          <a:xfrm>
            <a:off x="5826735" y="457200"/>
            <a:ext cx="2728189" cy="4000593"/>
          </a:xfrm>
          <a:prstGeom prst="rect">
            <a:avLst/>
          </a:prstGeom>
          <a:effectLst>
            <a:outerShdw blurRad="50800" dist="38100" dir="2700000" algn="tl" rotWithShape="0">
              <a:prstClr val="black">
                <a:alpha val="40000"/>
              </a:prstClr>
            </a:outerShdw>
          </a:effectLst>
        </p:spPr>
      </p:pic>
      <p:pic>
        <p:nvPicPr>
          <p:cNvPr id="3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394" y="1367120"/>
            <a:ext cx="3659156" cy="243648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Rectangle 2"/>
          <p:cNvSpPr txBox="1">
            <a:spLocks noChangeArrowheads="1"/>
          </p:cNvSpPr>
          <p:nvPr/>
        </p:nvSpPr>
        <p:spPr bwMode="auto">
          <a:xfrm rot="5400000" flipH="1">
            <a:off x="-1340416" y="2855376"/>
            <a:ext cx="3198881" cy="22237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4763" defTabSz="914400" rtl="0" eaLnBrk="1" fontAlgn="base" latinLnBrk="0" hangingPunct="1">
              <a:lnSpc>
                <a:spcPct val="80000"/>
              </a:lnSpc>
              <a:spcBef>
                <a:spcPct val="20000"/>
              </a:spcBef>
              <a:spcAft>
                <a:spcPct val="0"/>
              </a:spcAft>
              <a:buClrTx/>
              <a:buSzTx/>
              <a:buFontTx/>
              <a:buNone/>
              <a:tabLst/>
              <a:defRPr/>
            </a:pPr>
            <a:r>
              <a:rPr lang="en-GB" altLang="ko-KR" sz="900" i="1" kern="0" dirty="0" smtClean="0">
                <a:ea typeface="Gulim" pitchFamily="34" charset="-127"/>
                <a:cs typeface="Arial" pitchFamily="34" charset="0"/>
              </a:rPr>
              <a:t>Photo credit: Bok Seng Logistics Pte Ltd </a:t>
            </a:r>
          </a:p>
        </p:txBody>
      </p:sp>
      <p:sp>
        <p:nvSpPr>
          <p:cNvPr id="4" name="Slide Number Placeholder 3"/>
          <p:cNvSpPr>
            <a:spLocks noGrp="1"/>
          </p:cNvSpPr>
          <p:nvPr>
            <p:ph type="sldNum" sz="quarter" idx="12"/>
          </p:nvPr>
        </p:nvSpPr>
        <p:spPr/>
        <p:txBody>
          <a:bodyPr/>
          <a:lstStyle/>
          <a:p>
            <a:fld id="{EA7C8D44-3667-46F6-9772-CC52308E2A7F}" type="slidenum">
              <a:rPr lang="en-US" smtClean="0"/>
              <a:pPr/>
              <a:t>33</a:t>
            </a:fld>
            <a:r>
              <a:rPr lang="en-US" smtClean="0"/>
              <a:t> / 42</a:t>
            </a:r>
            <a:endParaRPr lang="en-US" dirty="0"/>
          </a:p>
        </p:txBody>
      </p:sp>
    </p:spTree>
    <p:extLst>
      <p:ext uri="{BB962C8B-B14F-4D97-AF65-F5344CB8AC3E}">
        <p14:creationId xmlns:p14="http://schemas.microsoft.com/office/powerpoint/2010/main" val="856578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4"/>
          <p:cNvSpPr txBox="1">
            <a:spLocks/>
          </p:cNvSpPr>
          <p:nvPr/>
        </p:nvSpPr>
        <p:spPr>
          <a:xfrm>
            <a:off x="199291" y="152400"/>
            <a:ext cx="5668109" cy="838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GB" b="1" dirty="0" smtClean="0">
                <a:solidFill>
                  <a:schemeClr val="accent1">
                    <a:lumMod val="50000"/>
                  </a:schemeClr>
                </a:solidFill>
                <a:latin typeface="+mn-lt"/>
              </a:rPr>
              <a:t>Good Housekeeping</a:t>
            </a:r>
            <a:endParaRPr lang="en-GB" b="1" dirty="0">
              <a:solidFill>
                <a:schemeClr val="accent1">
                  <a:lumMod val="50000"/>
                </a:schemeClr>
              </a:solidFill>
              <a:latin typeface="+mn-lt"/>
            </a:endParaRPr>
          </a:p>
        </p:txBody>
      </p:sp>
      <p:sp>
        <p:nvSpPr>
          <p:cNvPr id="12" name="Rectangle 2"/>
          <p:cNvSpPr txBox="1">
            <a:spLocks noChangeArrowheads="1"/>
          </p:cNvSpPr>
          <p:nvPr/>
        </p:nvSpPr>
        <p:spPr bwMode="auto">
          <a:xfrm>
            <a:off x="402705" y="4397052"/>
            <a:ext cx="803443" cy="44653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4763" defTabSz="914400" rtl="0" eaLnBrk="1" fontAlgn="base" latinLnBrk="0" hangingPunct="1">
              <a:lnSpc>
                <a:spcPct val="80000"/>
              </a:lnSpc>
              <a:spcBef>
                <a:spcPct val="20000"/>
              </a:spcBef>
              <a:spcAft>
                <a:spcPct val="0"/>
              </a:spcAft>
              <a:buClrTx/>
              <a:buSzTx/>
              <a:buFontTx/>
              <a:buNone/>
              <a:tabLst/>
              <a:defRPr/>
            </a:pPr>
            <a:r>
              <a:rPr lang="en-GB" altLang="ko-KR" sz="1200" i="1" kern="0" dirty="0" smtClean="0">
                <a:ea typeface="Gulim" pitchFamily="34" charset="-127"/>
                <a:cs typeface="Arial" pitchFamily="34" charset="0"/>
              </a:rPr>
              <a:t>Neatly stacked containers</a:t>
            </a:r>
          </a:p>
        </p:txBody>
      </p:sp>
      <p:sp>
        <p:nvSpPr>
          <p:cNvPr id="13" name="Rectangle 2"/>
          <p:cNvSpPr txBox="1">
            <a:spLocks noChangeArrowheads="1"/>
          </p:cNvSpPr>
          <p:nvPr/>
        </p:nvSpPr>
        <p:spPr bwMode="auto">
          <a:xfrm>
            <a:off x="2004646" y="5863327"/>
            <a:ext cx="1793640" cy="32393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4763" algn="r" defTabSz="914400" rtl="0" eaLnBrk="1" fontAlgn="base" latinLnBrk="0" hangingPunct="1">
              <a:lnSpc>
                <a:spcPct val="80000"/>
              </a:lnSpc>
              <a:spcBef>
                <a:spcPct val="20000"/>
              </a:spcBef>
              <a:spcAft>
                <a:spcPct val="0"/>
              </a:spcAft>
              <a:buClrTx/>
              <a:buSzTx/>
              <a:buFontTx/>
              <a:buNone/>
              <a:tabLst/>
              <a:defRPr/>
            </a:pPr>
            <a:r>
              <a:rPr lang="en-GB" altLang="ko-KR" sz="1200" i="1" kern="0" dirty="0" smtClean="0">
                <a:ea typeface="Gulim" pitchFamily="34" charset="-127"/>
                <a:cs typeface="Arial" pitchFamily="34" charset="0"/>
              </a:rPr>
              <a:t>Pedestrian crossing,</a:t>
            </a:r>
          </a:p>
          <a:p>
            <a:pPr marL="0" marR="0" lvl="0" indent="4763" algn="r" defTabSz="914400" rtl="0" eaLnBrk="1" fontAlgn="base" latinLnBrk="0" hangingPunct="1">
              <a:lnSpc>
                <a:spcPct val="80000"/>
              </a:lnSpc>
              <a:spcBef>
                <a:spcPct val="20000"/>
              </a:spcBef>
              <a:spcAft>
                <a:spcPct val="0"/>
              </a:spcAft>
              <a:buClrTx/>
              <a:buSzTx/>
              <a:buFontTx/>
              <a:buNone/>
              <a:tabLst/>
              <a:defRPr/>
            </a:pPr>
            <a:r>
              <a:rPr lang="en-GB" altLang="ko-KR" sz="1200" i="1" kern="0" dirty="0">
                <a:ea typeface="Gulim" pitchFamily="34" charset="-127"/>
                <a:cs typeface="Arial" pitchFamily="34" charset="0"/>
              </a:rPr>
              <a:t>w</a:t>
            </a:r>
            <a:r>
              <a:rPr lang="en-GB" altLang="ko-KR" sz="1200" i="1" kern="0" dirty="0" smtClean="0">
                <a:ea typeface="Gulim" pitchFamily="34" charset="-127"/>
                <a:cs typeface="Arial" pitchFamily="34" charset="0"/>
              </a:rPr>
              <a:t>arning sign for drivers.</a:t>
            </a:r>
          </a:p>
        </p:txBody>
      </p:sp>
      <p:sp>
        <p:nvSpPr>
          <p:cNvPr id="14" name="Rectangle 2"/>
          <p:cNvSpPr txBox="1">
            <a:spLocks noChangeArrowheads="1"/>
          </p:cNvSpPr>
          <p:nvPr/>
        </p:nvSpPr>
        <p:spPr bwMode="auto">
          <a:xfrm>
            <a:off x="1793640" y="914400"/>
            <a:ext cx="2998185" cy="48943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4763" defTabSz="914400" rtl="0" eaLnBrk="1" fontAlgn="base" latinLnBrk="0" hangingPunct="1">
              <a:lnSpc>
                <a:spcPct val="80000"/>
              </a:lnSpc>
              <a:spcBef>
                <a:spcPct val="20000"/>
              </a:spcBef>
              <a:spcAft>
                <a:spcPct val="0"/>
              </a:spcAft>
              <a:buClrTx/>
              <a:buSzTx/>
              <a:buFontTx/>
              <a:buNone/>
              <a:tabLst/>
              <a:defRPr/>
            </a:pPr>
            <a:r>
              <a:rPr lang="en-GB" altLang="ko-KR" sz="1500" i="1" kern="0" dirty="0" smtClean="0">
                <a:solidFill>
                  <a:srgbClr val="C00000"/>
                </a:solidFill>
                <a:ea typeface="Gulim" pitchFamily="34" charset="-127"/>
                <a:cs typeface="Arial" pitchFamily="34" charset="0"/>
              </a:rPr>
              <a:t>Logistics &amp; Transport </a:t>
            </a:r>
            <a:r>
              <a:rPr lang="en-GB" altLang="ko-KR" sz="1200" i="1" kern="0" dirty="0" smtClean="0">
                <a:solidFill>
                  <a:srgbClr val="C00000"/>
                </a:solidFill>
                <a:ea typeface="Gulim" pitchFamily="34" charset="-127"/>
                <a:cs typeface="Arial" pitchFamily="34" charset="0"/>
              </a:rPr>
              <a:t>(container depot)</a:t>
            </a:r>
          </a:p>
        </p:txBody>
      </p:sp>
      <p:sp>
        <p:nvSpPr>
          <p:cNvPr id="16" name="Rectangle 2"/>
          <p:cNvSpPr txBox="1">
            <a:spLocks noChangeArrowheads="1"/>
          </p:cNvSpPr>
          <p:nvPr/>
        </p:nvSpPr>
        <p:spPr bwMode="auto">
          <a:xfrm rot="16200000">
            <a:off x="7213326" y="3394774"/>
            <a:ext cx="3198881" cy="22237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4763" algn="r" defTabSz="914400" rtl="0" eaLnBrk="1" fontAlgn="base" latinLnBrk="0" hangingPunct="1">
              <a:lnSpc>
                <a:spcPct val="80000"/>
              </a:lnSpc>
              <a:spcBef>
                <a:spcPct val="20000"/>
              </a:spcBef>
              <a:spcAft>
                <a:spcPct val="0"/>
              </a:spcAft>
              <a:buClrTx/>
              <a:buSzTx/>
              <a:buFontTx/>
              <a:buNone/>
              <a:tabLst/>
              <a:defRPr/>
            </a:pPr>
            <a:r>
              <a:rPr lang="en-GB" altLang="ko-KR" sz="900" i="1" kern="0" dirty="0" smtClean="0">
                <a:ea typeface="Gulim" pitchFamily="34" charset="-127"/>
                <a:cs typeface="Arial" pitchFamily="34" charset="0"/>
              </a:rPr>
              <a:t>Photo credit: Cogent Holdings Ltd </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705" y="1320186"/>
            <a:ext cx="4389120" cy="2926080"/>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4122" y="3048000"/>
            <a:ext cx="4185137" cy="3138853"/>
          </a:xfrm>
          <a:prstGeom prst="rect">
            <a:avLst/>
          </a:prstGeom>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l="3732" b="23974"/>
          <a:stretch/>
        </p:blipFill>
        <p:spPr>
          <a:xfrm>
            <a:off x="6242305" y="390571"/>
            <a:ext cx="2309810" cy="3242894"/>
          </a:xfrm>
          <a:prstGeom prst="rect">
            <a:avLst/>
          </a:prstGeom>
        </p:spPr>
      </p:pic>
      <p:sp>
        <p:nvSpPr>
          <p:cNvPr id="4" name="Slide Number Placeholder 3"/>
          <p:cNvSpPr>
            <a:spLocks noGrp="1"/>
          </p:cNvSpPr>
          <p:nvPr>
            <p:ph type="sldNum" sz="quarter" idx="12"/>
          </p:nvPr>
        </p:nvSpPr>
        <p:spPr/>
        <p:txBody>
          <a:bodyPr/>
          <a:lstStyle/>
          <a:p>
            <a:fld id="{EA7C8D44-3667-46F6-9772-CC52308E2A7F}" type="slidenum">
              <a:rPr lang="en-US" smtClean="0"/>
              <a:pPr/>
              <a:t>34</a:t>
            </a:fld>
            <a:r>
              <a:rPr lang="en-US" smtClean="0"/>
              <a:t> / 42</a:t>
            </a:r>
            <a:endParaRPr lang="en-US" dirty="0"/>
          </a:p>
        </p:txBody>
      </p:sp>
    </p:spTree>
    <p:extLst>
      <p:ext uri="{BB962C8B-B14F-4D97-AF65-F5344CB8AC3E}">
        <p14:creationId xmlns:p14="http://schemas.microsoft.com/office/powerpoint/2010/main" val="146639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4"/>
          <p:cNvSpPr txBox="1">
            <a:spLocks/>
          </p:cNvSpPr>
          <p:nvPr/>
        </p:nvSpPr>
        <p:spPr>
          <a:xfrm>
            <a:off x="199291" y="152400"/>
            <a:ext cx="5668109" cy="838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GB" b="1" dirty="0" smtClean="0">
                <a:solidFill>
                  <a:schemeClr val="accent1">
                    <a:lumMod val="50000"/>
                  </a:schemeClr>
                </a:solidFill>
                <a:latin typeface="+mn-lt"/>
              </a:rPr>
              <a:t>Good Housekeeping</a:t>
            </a:r>
            <a:endParaRPr lang="en-GB" b="1" dirty="0">
              <a:solidFill>
                <a:schemeClr val="accent1">
                  <a:lumMod val="50000"/>
                </a:schemeClr>
              </a:solidFill>
              <a:latin typeface="+mn-lt"/>
            </a:endParaRPr>
          </a:p>
        </p:txBody>
      </p:sp>
      <p:sp>
        <p:nvSpPr>
          <p:cNvPr id="14" name="Rectangle 2"/>
          <p:cNvSpPr txBox="1">
            <a:spLocks noChangeArrowheads="1"/>
          </p:cNvSpPr>
          <p:nvPr/>
        </p:nvSpPr>
        <p:spPr bwMode="auto">
          <a:xfrm>
            <a:off x="399088" y="5344413"/>
            <a:ext cx="803443" cy="56779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4763" defTabSz="914400" rtl="0" eaLnBrk="1" fontAlgn="base" latinLnBrk="0" hangingPunct="1">
              <a:lnSpc>
                <a:spcPct val="80000"/>
              </a:lnSpc>
              <a:spcBef>
                <a:spcPct val="20000"/>
              </a:spcBef>
              <a:spcAft>
                <a:spcPct val="0"/>
              </a:spcAft>
              <a:buClrTx/>
              <a:buSzTx/>
              <a:buFontTx/>
              <a:buNone/>
              <a:tabLst/>
              <a:defRPr/>
            </a:pPr>
            <a:r>
              <a:rPr lang="en-GB" altLang="ko-KR" sz="1200" i="1" kern="0" dirty="0" smtClean="0">
                <a:ea typeface="Gulim" pitchFamily="34" charset="-127"/>
                <a:cs typeface="Arial" pitchFamily="34" charset="0"/>
              </a:rPr>
              <a:t>Grey bins for oral medication</a:t>
            </a:r>
          </a:p>
        </p:txBody>
      </p:sp>
      <p:sp>
        <p:nvSpPr>
          <p:cNvPr id="16" name="Rectangle 2"/>
          <p:cNvSpPr txBox="1">
            <a:spLocks noChangeArrowheads="1"/>
          </p:cNvSpPr>
          <p:nvPr/>
        </p:nvSpPr>
        <p:spPr bwMode="auto">
          <a:xfrm>
            <a:off x="7718612" y="3940936"/>
            <a:ext cx="967821" cy="94172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4763" algn="r" defTabSz="914400" rtl="0" eaLnBrk="1" fontAlgn="base" latinLnBrk="0" hangingPunct="1">
              <a:lnSpc>
                <a:spcPct val="80000"/>
              </a:lnSpc>
              <a:spcBef>
                <a:spcPct val="20000"/>
              </a:spcBef>
              <a:spcAft>
                <a:spcPct val="0"/>
              </a:spcAft>
              <a:buClrTx/>
              <a:buSzTx/>
              <a:buFontTx/>
              <a:buNone/>
              <a:tabLst/>
              <a:defRPr/>
            </a:pPr>
            <a:r>
              <a:rPr lang="en-GB" altLang="ko-KR" sz="1200" i="1" kern="0" dirty="0" smtClean="0">
                <a:ea typeface="Gulim" pitchFamily="34" charset="-127"/>
                <a:cs typeface="Arial" pitchFamily="34" charset="0"/>
              </a:rPr>
              <a:t>Red bins for external preparations like creams, lotions &amp; patches.</a:t>
            </a:r>
          </a:p>
        </p:txBody>
      </p:sp>
      <p:sp>
        <p:nvSpPr>
          <p:cNvPr id="17" name="Rectangle 2"/>
          <p:cNvSpPr txBox="1">
            <a:spLocks noChangeArrowheads="1"/>
          </p:cNvSpPr>
          <p:nvPr/>
        </p:nvSpPr>
        <p:spPr bwMode="auto">
          <a:xfrm>
            <a:off x="2224450" y="914400"/>
            <a:ext cx="3033350" cy="48943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4763" defTabSz="914400" rtl="0" eaLnBrk="1" fontAlgn="base" latinLnBrk="0" hangingPunct="1">
              <a:lnSpc>
                <a:spcPct val="80000"/>
              </a:lnSpc>
              <a:spcBef>
                <a:spcPct val="20000"/>
              </a:spcBef>
              <a:spcAft>
                <a:spcPct val="0"/>
              </a:spcAft>
              <a:buClrTx/>
              <a:buSzTx/>
              <a:buFontTx/>
              <a:buNone/>
              <a:tabLst/>
              <a:defRPr/>
            </a:pPr>
            <a:r>
              <a:rPr lang="en-GB" altLang="ko-KR" sz="1500" i="1" kern="0" dirty="0" smtClean="0">
                <a:solidFill>
                  <a:srgbClr val="C00000"/>
                </a:solidFill>
                <a:ea typeface="Gulim" pitchFamily="34" charset="-127"/>
                <a:cs typeface="Arial" pitchFamily="34" charset="0"/>
              </a:rPr>
              <a:t>Healthcare (Hospital Pharmacy)</a:t>
            </a:r>
          </a:p>
        </p:txBody>
      </p:sp>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9088" y="1278849"/>
            <a:ext cx="3758711" cy="3876805"/>
          </a:xfrm>
          <a:prstGeom prst="rect">
            <a:avLst/>
          </a:prstGeom>
          <a:effectLst>
            <a:outerShdw blurRad="50800" dist="38100" dir="2700000" algn="tl" rotWithShape="0">
              <a:prstClr val="black">
                <a:alpha val="40000"/>
              </a:prstClr>
            </a:outerShdw>
          </a:effectLst>
        </p:spPr>
      </p:pic>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158229" y="4177548"/>
            <a:ext cx="2374316" cy="2333729"/>
          </a:xfrm>
          <a:prstGeom prst="rect">
            <a:avLst/>
          </a:prstGeom>
          <a:effectLst>
            <a:outerShdw blurRad="50800" dist="38100" dir="2700000" algn="tl" rotWithShape="0">
              <a:prstClr val="black">
                <a:alpha val="40000"/>
              </a:prstClr>
            </a:outerShdw>
          </a:effectLst>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28000" y="1278849"/>
            <a:ext cx="3358433" cy="2518825"/>
          </a:xfrm>
          <a:prstGeom prst="rect">
            <a:avLst/>
          </a:prstGeom>
          <a:effectLst>
            <a:outerShdw blurRad="50800" dist="38100" dir="2700000" algn="tl" rotWithShape="0">
              <a:prstClr val="black">
                <a:alpha val="40000"/>
              </a:prstClr>
            </a:outerShdw>
          </a:effectLst>
        </p:spPr>
      </p:pic>
      <p:sp>
        <p:nvSpPr>
          <p:cNvPr id="21" name="Rectangle 2"/>
          <p:cNvSpPr txBox="1">
            <a:spLocks noChangeArrowheads="1"/>
          </p:cNvSpPr>
          <p:nvPr/>
        </p:nvSpPr>
        <p:spPr bwMode="auto">
          <a:xfrm>
            <a:off x="5709794" y="4800600"/>
            <a:ext cx="803443" cy="88751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4763" defTabSz="914400" rtl="0" eaLnBrk="1" fontAlgn="base" latinLnBrk="0" hangingPunct="1">
              <a:lnSpc>
                <a:spcPct val="80000"/>
              </a:lnSpc>
              <a:spcBef>
                <a:spcPct val="20000"/>
              </a:spcBef>
              <a:spcAft>
                <a:spcPct val="0"/>
              </a:spcAft>
              <a:buClrTx/>
              <a:buSzTx/>
              <a:buFontTx/>
              <a:buNone/>
              <a:tabLst/>
              <a:defRPr/>
            </a:pPr>
            <a:r>
              <a:rPr lang="en-GB" altLang="ko-KR" sz="1200" i="1" kern="0" dirty="0" smtClean="0">
                <a:ea typeface="Gulim" pitchFamily="34" charset="-127"/>
                <a:cs typeface="Arial" pitchFamily="34" charset="0"/>
              </a:rPr>
              <a:t>Yellow labels indicate “Different strengths available”</a:t>
            </a:r>
          </a:p>
        </p:txBody>
      </p:sp>
      <p:sp>
        <p:nvSpPr>
          <p:cNvPr id="4" name="Slide Number Placeholder 3"/>
          <p:cNvSpPr>
            <a:spLocks noGrp="1"/>
          </p:cNvSpPr>
          <p:nvPr>
            <p:ph type="sldNum" sz="quarter" idx="12"/>
          </p:nvPr>
        </p:nvSpPr>
        <p:spPr/>
        <p:txBody>
          <a:bodyPr/>
          <a:lstStyle/>
          <a:p>
            <a:fld id="{EA7C8D44-3667-46F6-9772-CC52308E2A7F}" type="slidenum">
              <a:rPr lang="en-US" smtClean="0"/>
              <a:pPr/>
              <a:t>35</a:t>
            </a:fld>
            <a:r>
              <a:rPr lang="en-US" smtClean="0"/>
              <a:t> / 42</a:t>
            </a:r>
            <a:endParaRPr lang="en-US" dirty="0"/>
          </a:p>
        </p:txBody>
      </p:sp>
    </p:spTree>
    <p:extLst>
      <p:ext uri="{BB962C8B-B14F-4D97-AF65-F5344CB8AC3E}">
        <p14:creationId xmlns:p14="http://schemas.microsoft.com/office/powerpoint/2010/main" val="48544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4"/>
          <p:cNvSpPr txBox="1">
            <a:spLocks/>
          </p:cNvSpPr>
          <p:nvPr/>
        </p:nvSpPr>
        <p:spPr>
          <a:xfrm>
            <a:off x="199291" y="152400"/>
            <a:ext cx="5668109" cy="838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GB" b="1" dirty="0" smtClean="0">
                <a:solidFill>
                  <a:schemeClr val="accent1">
                    <a:lumMod val="50000"/>
                  </a:schemeClr>
                </a:solidFill>
                <a:latin typeface="+mn-lt"/>
              </a:rPr>
              <a:t>Good Housekeeping</a:t>
            </a:r>
            <a:endParaRPr lang="en-GB" b="1" dirty="0">
              <a:solidFill>
                <a:schemeClr val="accent1">
                  <a:lumMod val="50000"/>
                </a:schemeClr>
              </a:solidFill>
              <a:latin typeface="+mn-lt"/>
            </a:endParaRPr>
          </a:p>
        </p:txBody>
      </p:sp>
      <p:sp>
        <p:nvSpPr>
          <p:cNvPr id="25" name="Rectangle 2"/>
          <p:cNvSpPr txBox="1">
            <a:spLocks noChangeArrowheads="1"/>
          </p:cNvSpPr>
          <p:nvPr/>
        </p:nvSpPr>
        <p:spPr bwMode="auto">
          <a:xfrm>
            <a:off x="5101209" y="4524957"/>
            <a:ext cx="803443" cy="100443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4763" defTabSz="914400" rtl="0" eaLnBrk="1" fontAlgn="base" latinLnBrk="0" hangingPunct="1">
              <a:lnSpc>
                <a:spcPct val="80000"/>
              </a:lnSpc>
              <a:spcBef>
                <a:spcPct val="20000"/>
              </a:spcBef>
              <a:spcAft>
                <a:spcPct val="0"/>
              </a:spcAft>
              <a:buClrTx/>
              <a:buSzTx/>
              <a:buFontTx/>
              <a:buNone/>
              <a:tabLst/>
              <a:defRPr/>
            </a:pPr>
            <a:r>
              <a:rPr lang="en-GB" altLang="ko-KR" sz="1200" i="1" kern="0" dirty="0" smtClean="0">
                <a:ea typeface="Gulim" pitchFamily="34" charset="-127"/>
                <a:cs typeface="Arial" pitchFamily="34" charset="0"/>
              </a:rPr>
              <a:t>Labelled food trays stating production date &amp; time</a:t>
            </a:r>
          </a:p>
        </p:txBody>
      </p:sp>
      <p:sp>
        <p:nvSpPr>
          <p:cNvPr id="26" name="Rectangle 2"/>
          <p:cNvSpPr txBox="1">
            <a:spLocks noChangeArrowheads="1"/>
          </p:cNvSpPr>
          <p:nvPr/>
        </p:nvSpPr>
        <p:spPr bwMode="auto">
          <a:xfrm>
            <a:off x="1421213" y="5891260"/>
            <a:ext cx="803443" cy="56779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4763" algn="r" defTabSz="914400" rtl="0" eaLnBrk="1" fontAlgn="base" latinLnBrk="0" hangingPunct="1">
              <a:lnSpc>
                <a:spcPct val="80000"/>
              </a:lnSpc>
              <a:spcBef>
                <a:spcPct val="20000"/>
              </a:spcBef>
              <a:spcAft>
                <a:spcPct val="0"/>
              </a:spcAft>
              <a:buClrTx/>
              <a:buSzTx/>
              <a:buFontTx/>
              <a:buNone/>
              <a:tabLst/>
              <a:defRPr/>
            </a:pPr>
            <a:r>
              <a:rPr lang="en-GB" altLang="ko-KR" sz="1200" i="1" kern="0" dirty="0" smtClean="0">
                <a:ea typeface="Gulim" pitchFamily="34" charset="-127"/>
                <a:cs typeface="Arial" pitchFamily="34" charset="0"/>
              </a:rPr>
              <a:t>Anti-slip coating on kitchen floor</a:t>
            </a:r>
          </a:p>
        </p:txBody>
      </p:sp>
      <p:sp>
        <p:nvSpPr>
          <p:cNvPr id="27" name="Rectangle 2"/>
          <p:cNvSpPr txBox="1">
            <a:spLocks noChangeArrowheads="1"/>
          </p:cNvSpPr>
          <p:nvPr/>
        </p:nvSpPr>
        <p:spPr bwMode="auto">
          <a:xfrm>
            <a:off x="341018" y="3961383"/>
            <a:ext cx="1042377" cy="8333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4763" defTabSz="914400" rtl="0" eaLnBrk="1" fontAlgn="base" latinLnBrk="0" hangingPunct="1">
              <a:lnSpc>
                <a:spcPct val="80000"/>
              </a:lnSpc>
              <a:spcBef>
                <a:spcPct val="20000"/>
              </a:spcBef>
              <a:spcAft>
                <a:spcPct val="0"/>
              </a:spcAft>
              <a:buClrTx/>
              <a:buSzTx/>
              <a:buFontTx/>
              <a:buNone/>
              <a:tabLst/>
              <a:defRPr/>
            </a:pPr>
            <a:r>
              <a:rPr lang="en-GB" altLang="ko-KR" sz="1200" i="1" kern="0" dirty="0" smtClean="0">
                <a:ea typeface="Gulim" pitchFamily="34" charset="-127"/>
                <a:cs typeface="Arial" pitchFamily="34" charset="0"/>
              </a:rPr>
              <a:t>Separate compartments for raw meat and raw seafood</a:t>
            </a:r>
          </a:p>
        </p:txBody>
      </p:sp>
      <p:sp>
        <p:nvSpPr>
          <p:cNvPr id="28" name="Rectangle 2"/>
          <p:cNvSpPr txBox="1">
            <a:spLocks noChangeArrowheads="1"/>
          </p:cNvSpPr>
          <p:nvPr/>
        </p:nvSpPr>
        <p:spPr bwMode="auto">
          <a:xfrm>
            <a:off x="5502926" y="5433730"/>
            <a:ext cx="803443" cy="62600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4763" algn="r" defTabSz="914400" rtl="0" eaLnBrk="1" fontAlgn="base" latinLnBrk="0" hangingPunct="1">
              <a:lnSpc>
                <a:spcPct val="80000"/>
              </a:lnSpc>
              <a:spcBef>
                <a:spcPct val="20000"/>
              </a:spcBef>
              <a:spcAft>
                <a:spcPct val="0"/>
              </a:spcAft>
              <a:buClrTx/>
              <a:buSzTx/>
              <a:buFontTx/>
              <a:buNone/>
              <a:tabLst/>
              <a:defRPr/>
            </a:pPr>
            <a:r>
              <a:rPr lang="en-GB" altLang="ko-KR" sz="1200" i="1" kern="0" dirty="0" smtClean="0">
                <a:ea typeface="Gulim" pitchFamily="34" charset="-127"/>
                <a:cs typeface="Arial" pitchFamily="34" charset="0"/>
              </a:rPr>
              <a:t>Neatly organised cleaning tools </a:t>
            </a:r>
          </a:p>
        </p:txBody>
      </p:sp>
      <p:sp>
        <p:nvSpPr>
          <p:cNvPr id="29" name="Rectangle 2"/>
          <p:cNvSpPr txBox="1">
            <a:spLocks noChangeArrowheads="1"/>
          </p:cNvSpPr>
          <p:nvPr/>
        </p:nvSpPr>
        <p:spPr bwMode="auto">
          <a:xfrm>
            <a:off x="3276600" y="914400"/>
            <a:ext cx="1752600" cy="48943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4763" defTabSz="914400" rtl="0" eaLnBrk="1" fontAlgn="base" latinLnBrk="0" hangingPunct="1">
              <a:lnSpc>
                <a:spcPct val="80000"/>
              </a:lnSpc>
              <a:spcBef>
                <a:spcPct val="20000"/>
              </a:spcBef>
              <a:spcAft>
                <a:spcPct val="0"/>
              </a:spcAft>
              <a:buClrTx/>
              <a:buSzTx/>
              <a:buFontTx/>
              <a:buNone/>
              <a:tabLst/>
              <a:defRPr/>
            </a:pPr>
            <a:r>
              <a:rPr lang="en-GB" altLang="ko-KR" sz="1500" i="1" kern="0" dirty="0" smtClean="0">
                <a:solidFill>
                  <a:srgbClr val="C00000"/>
                </a:solidFill>
                <a:ea typeface="Gulim" pitchFamily="34" charset="-127"/>
                <a:cs typeface="Arial" pitchFamily="34" charset="0"/>
              </a:rPr>
              <a:t>Hospitality (Hotels)</a:t>
            </a:r>
          </a:p>
        </p:txBody>
      </p:sp>
      <p:pic>
        <p:nvPicPr>
          <p:cNvPr id="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018" y="1312901"/>
            <a:ext cx="4526296" cy="254985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30"/>
          <p:cNvPicPr/>
          <p:nvPr/>
        </p:nvPicPr>
        <p:blipFill>
          <a:blip r:embed="rId4">
            <a:extLst>
              <a:ext uri="{28A0092B-C50C-407E-A947-70E740481C1C}">
                <a14:useLocalDpi xmlns:a14="http://schemas.microsoft.com/office/drawing/2010/main" val="0"/>
              </a:ext>
            </a:extLst>
          </a:blip>
          <a:stretch>
            <a:fillRect/>
          </a:stretch>
        </p:blipFill>
        <p:spPr>
          <a:xfrm>
            <a:off x="5121113" y="914400"/>
            <a:ext cx="1910815" cy="3481838"/>
          </a:xfrm>
          <a:prstGeom prst="rect">
            <a:avLst/>
          </a:prstGeom>
          <a:effectLst>
            <a:outerShdw blurRad="50800" dist="38100" dir="2700000" algn="tl" rotWithShape="0">
              <a:prstClr val="black">
                <a:alpha val="40000"/>
              </a:prstClr>
            </a:outerShdw>
          </a:effectLst>
        </p:spPr>
      </p:pic>
      <p:pic>
        <p:nvPicPr>
          <p:cNvPr id="32" name="Picture 31"/>
          <p:cNvPicPr/>
          <p:nvPr/>
        </p:nvPicPr>
        <p:blipFill>
          <a:blip r:embed="rId5" cstate="print">
            <a:extLst>
              <a:ext uri="{28A0092B-C50C-407E-A947-70E740481C1C}">
                <a14:useLocalDpi xmlns:a14="http://schemas.microsoft.com/office/drawing/2010/main" val="0"/>
              </a:ext>
            </a:extLst>
          </a:blip>
          <a:stretch>
            <a:fillRect/>
          </a:stretch>
        </p:blipFill>
        <p:spPr>
          <a:xfrm>
            <a:off x="2359591" y="3546234"/>
            <a:ext cx="1878301" cy="2912820"/>
          </a:xfrm>
          <a:prstGeom prst="rect">
            <a:avLst/>
          </a:prstGeom>
          <a:effectLst>
            <a:outerShdw blurRad="50800" dist="38100" dir="2700000" algn="tl" rotWithShape="0">
              <a:prstClr val="black">
                <a:alpha val="40000"/>
              </a:prstClr>
            </a:outerShdw>
          </a:effectLst>
        </p:spPr>
      </p:pic>
      <p:sp>
        <p:nvSpPr>
          <p:cNvPr id="33" name="Rectangle 2"/>
          <p:cNvSpPr txBox="1">
            <a:spLocks noChangeArrowheads="1"/>
          </p:cNvSpPr>
          <p:nvPr/>
        </p:nvSpPr>
        <p:spPr bwMode="auto">
          <a:xfrm rot="16200000">
            <a:off x="7196696" y="4061416"/>
            <a:ext cx="2999327" cy="22237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4763" algn="r" defTabSz="914400" rtl="0" eaLnBrk="1" fontAlgn="base" latinLnBrk="0" hangingPunct="1">
              <a:lnSpc>
                <a:spcPct val="80000"/>
              </a:lnSpc>
              <a:spcBef>
                <a:spcPct val="20000"/>
              </a:spcBef>
              <a:spcAft>
                <a:spcPct val="0"/>
              </a:spcAft>
              <a:buClrTx/>
              <a:buSzTx/>
              <a:buFontTx/>
              <a:buNone/>
              <a:tabLst/>
              <a:defRPr/>
            </a:pPr>
            <a:r>
              <a:rPr lang="en-GB" altLang="ko-KR" sz="900" i="1" kern="0" dirty="0" smtClean="0">
                <a:ea typeface="Gulim" pitchFamily="34" charset="-127"/>
                <a:cs typeface="Arial" pitchFamily="34" charset="0"/>
              </a:rPr>
              <a:t>Photo credit: Resorts World </a:t>
            </a:r>
            <a:r>
              <a:rPr lang="en-GB" altLang="ko-KR" sz="900" i="1" kern="0" dirty="0" err="1" smtClean="0">
                <a:ea typeface="Gulim" pitchFamily="34" charset="-127"/>
                <a:cs typeface="Arial" pitchFamily="34" charset="0"/>
              </a:rPr>
              <a:t>Sentosa</a:t>
            </a:r>
            <a:r>
              <a:rPr lang="en-GB" altLang="ko-KR" sz="900" i="1" kern="0" dirty="0" smtClean="0">
                <a:ea typeface="Gulim" pitchFamily="34" charset="-127"/>
                <a:cs typeface="Arial" pitchFamily="34" charset="0"/>
              </a:rPr>
              <a:t> Pte Ltd</a:t>
            </a:r>
          </a:p>
        </p:txBody>
      </p:sp>
      <p:pic>
        <p:nvPicPr>
          <p:cNvPr id="3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416" y="2672937"/>
            <a:ext cx="2099247" cy="331470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EA7C8D44-3667-46F6-9772-CC52308E2A7F}" type="slidenum">
              <a:rPr lang="en-US" smtClean="0"/>
              <a:pPr/>
              <a:t>36</a:t>
            </a:fld>
            <a:r>
              <a:rPr lang="en-US" smtClean="0"/>
              <a:t> / 42</a:t>
            </a:r>
            <a:endParaRPr lang="en-US" dirty="0"/>
          </a:p>
        </p:txBody>
      </p:sp>
    </p:spTree>
    <p:extLst>
      <p:ext uri="{BB962C8B-B14F-4D97-AF65-F5344CB8AC3E}">
        <p14:creationId xmlns:p14="http://schemas.microsoft.com/office/powerpoint/2010/main" val="192140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8" grpId="0"/>
      <p:bldP spid="3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4"/>
          <p:cNvSpPr txBox="1">
            <a:spLocks/>
          </p:cNvSpPr>
          <p:nvPr/>
        </p:nvSpPr>
        <p:spPr>
          <a:xfrm>
            <a:off x="199291" y="152400"/>
            <a:ext cx="5668109" cy="838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GB" b="1" dirty="0" smtClean="0">
                <a:solidFill>
                  <a:schemeClr val="accent1">
                    <a:lumMod val="50000"/>
                  </a:schemeClr>
                </a:solidFill>
                <a:latin typeface="+mn-lt"/>
              </a:rPr>
              <a:t>Good Housekeeping</a:t>
            </a:r>
            <a:endParaRPr lang="en-GB" b="1" dirty="0">
              <a:solidFill>
                <a:schemeClr val="accent1">
                  <a:lumMod val="50000"/>
                </a:schemeClr>
              </a:solidFill>
              <a:latin typeface="+mn-lt"/>
            </a:endParaRPr>
          </a:p>
        </p:txBody>
      </p:sp>
      <p:sp>
        <p:nvSpPr>
          <p:cNvPr id="14" name="Rectangle 13"/>
          <p:cNvSpPr/>
          <p:nvPr/>
        </p:nvSpPr>
        <p:spPr>
          <a:xfrm>
            <a:off x="3033345" y="975252"/>
            <a:ext cx="1905000" cy="489438"/>
          </a:xfrm>
          <a:prstGeom prst="rect">
            <a:avLst/>
          </a:prstGeom>
          <a:solidFill>
            <a:schemeClr val="accent2">
              <a:lumMod val="20000"/>
              <a:lumOff val="80000"/>
            </a:schemeClr>
          </a:solidFill>
          <a:ln>
            <a:prstDash val="dash"/>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sz="1500" i="1" kern="0" dirty="0" smtClean="0">
                <a:solidFill>
                  <a:srgbClr val="C00000"/>
                </a:solidFill>
                <a:latin typeface="Arial" panose="020B0604020202020204" pitchFamily="34" charset="0"/>
                <a:cs typeface="Arial" panose="020B0604020202020204" pitchFamily="34" charset="0"/>
              </a:rPr>
              <a:t>Your company name here</a:t>
            </a:r>
            <a:endParaRPr lang="en-US" sz="1500" i="1" kern="0" dirty="0">
              <a:solidFill>
                <a:srgbClr val="C00000"/>
              </a:solidFill>
              <a:latin typeface="Arial" panose="020B0604020202020204" pitchFamily="34" charset="0"/>
              <a:cs typeface="Arial" panose="020B0604020202020204" pitchFamily="34" charset="0"/>
            </a:endParaRPr>
          </a:p>
        </p:txBody>
      </p:sp>
      <p:sp>
        <p:nvSpPr>
          <p:cNvPr id="16" name="Rectangle 15"/>
          <p:cNvSpPr/>
          <p:nvPr/>
        </p:nvSpPr>
        <p:spPr>
          <a:xfrm>
            <a:off x="381000" y="1676400"/>
            <a:ext cx="7924800" cy="4343400"/>
          </a:xfrm>
          <a:prstGeom prst="rect">
            <a:avLst/>
          </a:prstGeom>
          <a:solidFill>
            <a:schemeClr val="accent2">
              <a:lumMod val="20000"/>
              <a:lumOff val="80000"/>
            </a:schemeClr>
          </a:solidFill>
          <a:ln w="28575">
            <a:prstDash val="sysDash"/>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sz="2400" b="1" kern="0" dirty="0" smtClean="0">
                <a:solidFill>
                  <a:schemeClr val="accent1">
                    <a:lumMod val="50000"/>
                  </a:schemeClr>
                </a:solidFill>
                <a:latin typeface="Calibri"/>
              </a:rPr>
              <a:t>Example 1 (Dept. A)</a:t>
            </a:r>
          </a:p>
          <a:p>
            <a:pPr algn="ctr" fontAlgn="auto">
              <a:spcBef>
                <a:spcPts val="0"/>
              </a:spcBef>
              <a:spcAft>
                <a:spcPts val="0"/>
              </a:spcAft>
              <a:defRPr/>
            </a:pPr>
            <a:endParaRPr lang="en-US" kern="0" dirty="0" smtClean="0">
              <a:solidFill>
                <a:schemeClr val="accent1">
                  <a:lumMod val="50000"/>
                </a:schemeClr>
              </a:solidFill>
              <a:latin typeface="Calibri"/>
              <a:cs typeface="+mn-cs"/>
            </a:endParaRPr>
          </a:p>
          <a:p>
            <a:pPr algn="ctr" fontAlgn="auto">
              <a:spcBef>
                <a:spcPts val="0"/>
              </a:spcBef>
              <a:spcAft>
                <a:spcPts val="0"/>
              </a:spcAft>
              <a:defRPr/>
            </a:pPr>
            <a:r>
              <a:rPr lang="en-US" kern="0" dirty="0" smtClean="0">
                <a:solidFill>
                  <a:schemeClr val="accent1">
                    <a:lumMod val="50000"/>
                  </a:schemeClr>
                </a:solidFill>
                <a:latin typeface="Calibri"/>
                <a:cs typeface="+mn-cs"/>
              </a:rPr>
              <a:t>Insert example of good housekeeping </a:t>
            </a:r>
          </a:p>
          <a:p>
            <a:pPr algn="ctr" fontAlgn="auto">
              <a:spcBef>
                <a:spcPts val="0"/>
              </a:spcBef>
              <a:spcAft>
                <a:spcPts val="0"/>
              </a:spcAft>
              <a:defRPr/>
            </a:pPr>
            <a:r>
              <a:rPr lang="en-US" kern="0" dirty="0">
                <a:solidFill>
                  <a:schemeClr val="accent1">
                    <a:lumMod val="50000"/>
                  </a:schemeClr>
                </a:solidFill>
                <a:latin typeface="Calibri"/>
              </a:rPr>
              <a:t>i</a:t>
            </a:r>
            <a:r>
              <a:rPr lang="en-US" kern="0" dirty="0" smtClean="0">
                <a:solidFill>
                  <a:schemeClr val="accent1">
                    <a:lumMod val="50000"/>
                  </a:schemeClr>
                </a:solidFill>
                <a:latin typeface="Calibri"/>
              </a:rPr>
              <a:t>n </a:t>
            </a:r>
            <a:r>
              <a:rPr lang="en-US" kern="0" dirty="0" smtClean="0">
                <a:solidFill>
                  <a:schemeClr val="accent1">
                    <a:lumMod val="50000"/>
                  </a:schemeClr>
                </a:solidFill>
                <a:latin typeface="Calibri"/>
                <a:cs typeface="+mn-cs"/>
              </a:rPr>
              <a:t>your company here</a:t>
            </a:r>
            <a:endParaRPr lang="en-US" kern="0" dirty="0">
              <a:solidFill>
                <a:schemeClr val="accent1">
                  <a:lumMod val="50000"/>
                </a:schemeClr>
              </a:solidFill>
              <a:latin typeface="Calibri"/>
              <a:cs typeface="+mn-cs"/>
            </a:endParaRPr>
          </a:p>
        </p:txBody>
      </p:sp>
      <p:sp>
        <p:nvSpPr>
          <p:cNvPr id="4" name="Slide Number Placeholder 3"/>
          <p:cNvSpPr>
            <a:spLocks noGrp="1"/>
          </p:cNvSpPr>
          <p:nvPr>
            <p:ph type="sldNum" sz="quarter" idx="12"/>
          </p:nvPr>
        </p:nvSpPr>
        <p:spPr/>
        <p:txBody>
          <a:bodyPr/>
          <a:lstStyle/>
          <a:p>
            <a:fld id="{EA7C8D44-3667-46F6-9772-CC52308E2A7F}" type="slidenum">
              <a:rPr lang="en-US" smtClean="0"/>
              <a:pPr/>
              <a:t>37</a:t>
            </a:fld>
            <a:r>
              <a:rPr lang="en-US" smtClean="0"/>
              <a:t> / 42</a:t>
            </a:r>
            <a:endParaRPr lang="en-US" dirty="0"/>
          </a:p>
        </p:txBody>
      </p:sp>
    </p:spTree>
    <p:extLst>
      <p:ext uri="{BB962C8B-B14F-4D97-AF65-F5344CB8AC3E}">
        <p14:creationId xmlns:p14="http://schemas.microsoft.com/office/powerpoint/2010/main" val="18563754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4"/>
          <p:cNvSpPr txBox="1">
            <a:spLocks/>
          </p:cNvSpPr>
          <p:nvPr/>
        </p:nvSpPr>
        <p:spPr>
          <a:xfrm>
            <a:off x="199291" y="152400"/>
            <a:ext cx="5668109" cy="838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GB" b="1" dirty="0" smtClean="0">
                <a:solidFill>
                  <a:schemeClr val="accent1">
                    <a:lumMod val="50000"/>
                  </a:schemeClr>
                </a:solidFill>
                <a:latin typeface="+mn-lt"/>
              </a:rPr>
              <a:t>Good Housekeeping</a:t>
            </a:r>
            <a:endParaRPr lang="en-GB" b="1" dirty="0">
              <a:solidFill>
                <a:schemeClr val="accent1">
                  <a:lumMod val="50000"/>
                </a:schemeClr>
              </a:solidFill>
              <a:latin typeface="+mn-lt"/>
            </a:endParaRPr>
          </a:p>
        </p:txBody>
      </p:sp>
      <p:sp>
        <p:nvSpPr>
          <p:cNvPr id="14" name="Rectangle 13"/>
          <p:cNvSpPr/>
          <p:nvPr/>
        </p:nvSpPr>
        <p:spPr>
          <a:xfrm>
            <a:off x="3033345" y="975252"/>
            <a:ext cx="1905000" cy="489438"/>
          </a:xfrm>
          <a:prstGeom prst="rect">
            <a:avLst/>
          </a:prstGeom>
          <a:solidFill>
            <a:schemeClr val="accent2">
              <a:lumMod val="20000"/>
              <a:lumOff val="80000"/>
            </a:schemeClr>
          </a:solidFill>
          <a:ln>
            <a:prstDash val="dash"/>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sz="1500" i="1" kern="0" dirty="0" smtClean="0">
                <a:solidFill>
                  <a:srgbClr val="C00000"/>
                </a:solidFill>
                <a:latin typeface="Arial" panose="020B0604020202020204" pitchFamily="34" charset="0"/>
                <a:cs typeface="Arial" panose="020B0604020202020204" pitchFamily="34" charset="0"/>
              </a:rPr>
              <a:t>Your company name here</a:t>
            </a:r>
            <a:endParaRPr lang="en-US" sz="1500" i="1" kern="0" dirty="0">
              <a:solidFill>
                <a:srgbClr val="C00000"/>
              </a:solidFill>
              <a:latin typeface="Arial" panose="020B0604020202020204" pitchFamily="34" charset="0"/>
              <a:cs typeface="Arial" panose="020B0604020202020204" pitchFamily="34" charset="0"/>
            </a:endParaRPr>
          </a:p>
        </p:txBody>
      </p:sp>
      <p:sp>
        <p:nvSpPr>
          <p:cNvPr id="16" name="Rectangle 15"/>
          <p:cNvSpPr/>
          <p:nvPr/>
        </p:nvSpPr>
        <p:spPr>
          <a:xfrm>
            <a:off x="381000" y="1676400"/>
            <a:ext cx="7924800" cy="4343400"/>
          </a:xfrm>
          <a:prstGeom prst="rect">
            <a:avLst/>
          </a:prstGeom>
          <a:solidFill>
            <a:schemeClr val="accent2">
              <a:lumMod val="20000"/>
              <a:lumOff val="80000"/>
            </a:schemeClr>
          </a:solidFill>
          <a:ln w="28575">
            <a:prstDash val="sysDash"/>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sz="2400" b="1" kern="0" dirty="0" smtClean="0">
                <a:solidFill>
                  <a:schemeClr val="accent1">
                    <a:lumMod val="50000"/>
                  </a:schemeClr>
                </a:solidFill>
                <a:latin typeface="Calibri"/>
              </a:rPr>
              <a:t>Example 2 (Dept. B)</a:t>
            </a:r>
          </a:p>
          <a:p>
            <a:pPr algn="ctr" fontAlgn="auto">
              <a:spcBef>
                <a:spcPts val="0"/>
              </a:spcBef>
              <a:spcAft>
                <a:spcPts val="0"/>
              </a:spcAft>
              <a:defRPr/>
            </a:pPr>
            <a:endParaRPr lang="en-US" kern="0" dirty="0" smtClean="0">
              <a:solidFill>
                <a:schemeClr val="accent1">
                  <a:lumMod val="50000"/>
                </a:schemeClr>
              </a:solidFill>
              <a:latin typeface="Calibri"/>
              <a:cs typeface="+mn-cs"/>
            </a:endParaRPr>
          </a:p>
          <a:p>
            <a:pPr algn="ctr" fontAlgn="auto">
              <a:spcBef>
                <a:spcPts val="0"/>
              </a:spcBef>
              <a:spcAft>
                <a:spcPts val="0"/>
              </a:spcAft>
              <a:defRPr/>
            </a:pPr>
            <a:r>
              <a:rPr lang="en-US" kern="0" dirty="0" smtClean="0">
                <a:solidFill>
                  <a:schemeClr val="accent1">
                    <a:lumMod val="50000"/>
                  </a:schemeClr>
                </a:solidFill>
                <a:latin typeface="Calibri"/>
                <a:cs typeface="+mn-cs"/>
              </a:rPr>
              <a:t>Insert example of good housekeeping </a:t>
            </a:r>
          </a:p>
          <a:p>
            <a:pPr algn="ctr" fontAlgn="auto">
              <a:spcBef>
                <a:spcPts val="0"/>
              </a:spcBef>
              <a:spcAft>
                <a:spcPts val="0"/>
              </a:spcAft>
              <a:defRPr/>
            </a:pPr>
            <a:r>
              <a:rPr lang="en-US" kern="0" dirty="0">
                <a:solidFill>
                  <a:schemeClr val="accent1">
                    <a:lumMod val="50000"/>
                  </a:schemeClr>
                </a:solidFill>
                <a:latin typeface="Calibri"/>
              </a:rPr>
              <a:t>i</a:t>
            </a:r>
            <a:r>
              <a:rPr lang="en-US" kern="0" dirty="0" smtClean="0">
                <a:solidFill>
                  <a:schemeClr val="accent1">
                    <a:lumMod val="50000"/>
                  </a:schemeClr>
                </a:solidFill>
                <a:latin typeface="Calibri"/>
              </a:rPr>
              <a:t>n </a:t>
            </a:r>
            <a:r>
              <a:rPr lang="en-US" kern="0" dirty="0" smtClean="0">
                <a:solidFill>
                  <a:schemeClr val="accent1">
                    <a:lumMod val="50000"/>
                  </a:schemeClr>
                </a:solidFill>
                <a:latin typeface="Calibri"/>
                <a:cs typeface="+mn-cs"/>
              </a:rPr>
              <a:t>your company here</a:t>
            </a:r>
            <a:endParaRPr lang="en-US" kern="0" dirty="0">
              <a:solidFill>
                <a:schemeClr val="accent1">
                  <a:lumMod val="50000"/>
                </a:schemeClr>
              </a:solidFill>
              <a:latin typeface="Calibri"/>
              <a:cs typeface="+mn-cs"/>
            </a:endParaRPr>
          </a:p>
        </p:txBody>
      </p:sp>
      <p:sp>
        <p:nvSpPr>
          <p:cNvPr id="4" name="Slide Number Placeholder 3"/>
          <p:cNvSpPr>
            <a:spLocks noGrp="1"/>
          </p:cNvSpPr>
          <p:nvPr>
            <p:ph type="sldNum" sz="quarter" idx="12"/>
          </p:nvPr>
        </p:nvSpPr>
        <p:spPr/>
        <p:txBody>
          <a:bodyPr/>
          <a:lstStyle/>
          <a:p>
            <a:fld id="{EA7C8D44-3667-46F6-9772-CC52308E2A7F}" type="slidenum">
              <a:rPr lang="en-US" smtClean="0"/>
              <a:pPr/>
              <a:t>38</a:t>
            </a:fld>
            <a:r>
              <a:rPr lang="en-US" smtClean="0"/>
              <a:t> / 42</a:t>
            </a:r>
            <a:endParaRPr lang="en-US" dirty="0"/>
          </a:p>
        </p:txBody>
      </p:sp>
    </p:spTree>
    <p:extLst>
      <p:ext uri="{BB962C8B-B14F-4D97-AF65-F5344CB8AC3E}">
        <p14:creationId xmlns:p14="http://schemas.microsoft.com/office/powerpoint/2010/main" val="7792409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4"/>
          <p:cNvSpPr txBox="1">
            <a:spLocks/>
          </p:cNvSpPr>
          <p:nvPr/>
        </p:nvSpPr>
        <p:spPr>
          <a:xfrm>
            <a:off x="199291" y="152400"/>
            <a:ext cx="5668109" cy="838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GB" b="1" dirty="0" smtClean="0">
                <a:solidFill>
                  <a:schemeClr val="accent1">
                    <a:lumMod val="50000"/>
                  </a:schemeClr>
                </a:solidFill>
                <a:latin typeface="+mn-lt"/>
              </a:rPr>
              <a:t>Good Housekeeping</a:t>
            </a:r>
            <a:endParaRPr lang="en-GB" b="1" dirty="0">
              <a:solidFill>
                <a:schemeClr val="accent1">
                  <a:lumMod val="50000"/>
                </a:schemeClr>
              </a:solidFill>
              <a:latin typeface="+mn-lt"/>
            </a:endParaRPr>
          </a:p>
        </p:txBody>
      </p:sp>
      <p:sp>
        <p:nvSpPr>
          <p:cNvPr id="14" name="Rectangle 13"/>
          <p:cNvSpPr/>
          <p:nvPr/>
        </p:nvSpPr>
        <p:spPr>
          <a:xfrm>
            <a:off x="3033345" y="975252"/>
            <a:ext cx="1905000" cy="489438"/>
          </a:xfrm>
          <a:prstGeom prst="rect">
            <a:avLst/>
          </a:prstGeom>
          <a:solidFill>
            <a:schemeClr val="accent2">
              <a:lumMod val="20000"/>
              <a:lumOff val="80000"/>
            </a:schemeClr>
          </a:solidFill>
          <a:ln>
            <a:prstDash val="dash"/>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sz="1500" i="1" kern="0" dirty="0" smtClean="0">
                <a:solidFill>
                  <a:srgbClr val="C00000"/>
                </a:solidFill>
                <a:latin typeface="Arial" panose="020B0604020202020204" pitchFamily="34" charset="0"/>
                <a:cs typeface="Arial" panose="020B0604020202020204" pitchFamily="34" charset="0"/>
              </a:rPr>
              <a:t>Your company name here</a:t>
            </a:r>
            <a:endParaRPr lang="en-US" sz="1500" i="1" kern="0" dirty="0">
              <a:solidFill>
                <a:srgbClr val="C00000"/>
              </a:solidFill>
              <a:latin typeface="Arial" panose="020B0604020202020204" pitchFamily="34" charset="0"/>
              <a:cs typeface="Arial" panose="020B0604020202020204" pitchFamily="34" charset="0"/>
            </a:endParaRPr>
          </a:p>
        </p:txBody>
      </p:sp>
      <p:sp>
        <p:nvSpPr>
          <p:cNvPr id="16" name="Rectangle 15"/>
          <p:cNvSpPr/>
          <p:nvPr/>
        </p:nvSpPr>
        <p:spPr>
          <a:xfrm>
            <a:off x="381000" y="1676400"/>
            <a:ext cx="7924800" cy="4343400"/>
          </a:xfrm>
          <a:prstGeom prst="rect">
            <a:avLst/>
          </a:prstGeom>
          <a:solidFill>
            <a:schemeClr val="accent2">
              <a:lumMod val="20000"/>
              <a:lumOff val="80000"/>
            </a:schemeClr>
          </a:solidFill>
          <a:ln w="28575">
            <a:prstDash val="sysDash"/>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sz="2400" b="1" kern="0" dirty="0" smtClean="0">
                <a:solidFill>
                  <a:schemeClr val="accent1">
                    <a:lumMod val="50000"/>
                  </a:schemeClr>
                </a:solidFill>
                <a:latin typeface="Calibri"/>
              </a:rPr>
              <a:t>Example 3 (Dept. C)</a:t>
            </a:r>
          </a:p>
          <a:p>
            <a:pPr algn="ctr" fontAlgn="auto">
              <a:spcBef>
                <a:spcPts val="0"/>
              </a:spcBef>
              <a:spcAft>
                <a:spcPts val="0"/>
              </a:spcAft>
              <a:defRPr/>
            </a:pPr>
            <a:endParaRPr lang="en-US" kern="0" dirty="0" smtClean="0">
              <a:solidFill>
                <a:schemeClr val="accent1">
                  <a:lumMod val="50000"/>
                </a:schemeClr>
              </a:solidFill>
              <a:latin typeface="Calibri"/>
              <a:cs typeface="+mn-cs"/>
            </a:endParaRPr>
          </a:p>
          <a:p>
            <a:pPr algn="ctr" fontAlgn="auto">
              <a:spcBef>
                <a:spcPts val="0"/>
              </a:spcBef>
              <a:spcAft>
                <a:spcPts val="0"/>
              </a:spcAft>
              <a:defRPr/>
            </a:pPr>
            <a:r>
              <a:rPr lang="en-US" kern="0" dirty="0" smtClean="0">
                <a:solidFill>
                  <a:schemeClr val="accent1">
                    <a:lumMod val="50000"/>
                  </a:schemeClr>
                </a:solidFill>
                <a:latin typeface="Calibri"/>
                <a:cs typeface="+mn-cs"/>
              </a:rPr>
              <a:t>Insert example of good housekeeping </a:t>
            </a:r>
          </a:p>
          <a:p>
            <a:pPr algn="ctr" fontAlgn="auto">
              <a:spcBef>
                <a:spcPts val="0"/>
              </a:spcBef>
              <a:spcAft>
                <a:spcPts val="0"/>
              </a:spcAft>
              <a:defRPr/>
            </a:pPr>
            <a:r>
              <a:rPr lang="en-US" kern="0" dirty="0">
                <a:solidFill>
                  <a:schemeClr val="accent1">
                    <a:lumMod val="50000"/>
                  </a:schemeClr>
                </a:solidFill>
                <a:latin typeface="Calibri"/>
              </a:rPr>
              <a:t>i</a:t>
            </a:r>
            <a:r>
              <a:rPr lang="en-US" kern="0" dirty="0" smtClean="0">
                <a:solidFill>
                  <a:schemeClr val="accent1">
                    <a:lumMod val="50000"/>
                  </a:schemeClr>
                </a:solidFill>
                <a:latin typeface="Calibri"/>
              </a:rPr>
              <a:t>n </a:t>
            </a:r>
            <a:r>
              <a:rPr lang="en-US" kern="0" dirty="0" smtClean="0">
                <a:solidFill>
                  <a:schemeClr val="accent1">
                    <a:lumMod val="50000"/>
                  </a:schemeClr>
                </a:solidFill>
                <a:latin typeface="Calibri"/>
                <a:cs typeface="+mn-cs"/>
              </a:rPr>
              <a:t>your company here</a:t>
            </a:r>
            <a:endParaRPr lang="en-US" kern="0" dirty="0">
              <a:solidFill>
                <a:schemeClr val="accent1">
                  <a:lumMod val="50000"/>
                </a:schemeClr>
              </a:solidFill>
              <a:latin typeface="Calibri"/>
              <a:cs typeface="+mn-cs"/>
            </a:endParaRPr>
          </a:p>
        </p:txBody>
      </p:sp>
      <p:sp>
        <p:nvSpPr>
          <p:cNvPr id="4" name="Slide Number Placeholder 3"/>
          <p:cNvSpPr>
            <a:spLocks noGrp="1"/>
          </p:cNvSpPr>
          <p:nvPr>
            <p:ph type="sldNum" sz="quarter" idx="12"/>
          </p:nvPr>
        </p:nvSpPr>
        <p:spPr/>
        <p:txBody>
          <a:bodyPr/>
          <a:lstStyle/>
          <a:p>
            <a:fld id="{EA7C8D44-3667-46F6-9772-CC52308E2A7F}" type="slidenum">
              <a:rPr lang="en-US" smtClean="0"/>
              <a:pPr/>
              <a:t>39</a:t>
            </a:fld>
            <a:r>
              <a:rPr lang="en-US" smtClean="0"/>
              <a:t> / 42</a:t>
            </a:r>
            <a:endParaRPr lang="en-US" dirty="0"/>
          </a:p>
        </p:txBody>
      </p:sp>
    </p:spTree>
    <p:extLst>
      <p:ext uri="{BB962C8B-B14F-4D97-AF65-F5344CB8AC3E}">
        <p14:creationId xmlns:p14="http://schemas.microsoft.com/office/powerpoint/2010/main" val="32056957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idx="4294967295"/>
          </p:nvPr>
        </p:nvSpPr>
        <p:spPr>
          <a:xfrm>
            <a:off x="0" y="304800"/>
            <a:ext cx="9144000" cy="838200"/>
          </a:xfrm>
        </p:spPr>
        <p:txBody>
          <a:bodyPr anchor="b">
            <a:normAutofit/>
          </a:bodyPr>
          <a:lstStyle/>
          <a:p>
            <a:r>
              <a:rPr lang="en-GB" b="1" dirty="0" smtClean="0">
                <a:solidFill>
                  <a:schemeClr val="accent1">
                    <a:lumMod val="50000"/>
                  </a:schemeClr>
                </a:solidFill>
                <a:latin typeface="+mn-lt"/>
              </a:rPr>
              <a:t>1. WSH Policy</a:t>
            </a:r>
            <a:endParaRPr lang="en-GB" b="1" dirty="0">
              <a:solidFill>
                <a:schemeClr val="accent1">
                  <a:lumMod val="50000"/>
                </a:schemeClr>
              </a:solidFill>
              <a:latin typeface="+mn-lt"/>
            </a:endParaRPr>
          </a:p>
        </p:txBody>
      </p:sp>
      <p:sp>
        <p:nvSpPr>
          <p:cNvPr id="8" name="Rectangle 7"/>
          <p:cNvSpPr/>
          <p:nvPr/>
        </p:nvSpPr>
        <p:spPr>
          <a:xfrm>
            <a:off x="1752600" y="1981200"/>
            <a:ext cx="5715000" cy="3429000"/>
          </a:xfrm>
          <a:prstGeom prst="rect">
            <a:avLst/>
          </a:prstGeom>
          <a:solidFill>
            <a:schemeClr val="accent2">
              <a:lumMod val="20000"/>
              <a:lumOff val="80000"/>
            </a:schemeClr>
          </a:solidFill>
          <a:ln w="28575">
            <a:prstDash val="sysDash"/>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kern="0" dirty="0" smtClean="0">
                <a:solidFill>
                  <a:schemeClr val="accent1">
                    <a:lumMod val="50000"/>
                  </a:schemeClr>
                </a:solidFill>
                <a:latin typeface="Calibri"/>
                <a:cs typeface="+mn-cs"/>
              </a:rPr>
              <a:t>Insert your company’s </a:t>
            </a:r>
          </a:p>
          <a:p>
            <a:pPr algn="ctr" fontAlgn="auto">
              <a:spcBef>
                <a:spcPts val="0"/>
              </a:spcBef>
              <a:spcAft>
                <a:spcPts val="0"/>
              </a:spcAft>
              <a:defRPr/>
            </a:pPr>
            <a:r>
              <a:rPr lang="en-US" kern="0" dirty="0" smtClean="0">
                <a:solidFill>
                  <a:schemeClr val="accent1">
                    <a:lumMod val="50000"/>
                  </a:schemeClr>
                </a:solidFill>
                <a:latin typeface="Calibri"/>
                <a:cs typeface="+mn-cs"/>
              </a:rPr>
              <a:t>WSH Policy here</a:t>
            </a:r>
            <a:endParaRPr lang="en-US" kern="0" dirty="0">
              <a:solidFill>
                <a:schemeClr val="accent1">
                  <a:lumMod val="50000"/>
                </a:schemeClr>
              </a:solidFill>
              <a:latin typeface="Calibri"/>
              <a:cs typeface="+mn-cs"/>
            </a:endParaRPr>
          </a:p>
        </p:txBody>
      </p:sp>
      <p:sp>
        <p:nvSpPr>
          <p:cNvPr id="4" name="Slide Number Placeholder 3"/>
          <p:cNvSpPr>
            <a:spLocks noGrp="1"/>
          </p:cNvSpPr>
          <p:nvPr>
            <p:ph type="sldNum" sz="quarter" idx="12"/>
          </p:nvPr>
        </p:nvSpPr>
        <p:spPr/>
        <p:txBody>
          <a:bodyPr/>
          <a:lstStyle/>
          <a:p>
            <a:fld id="{EA7C8D44-3667-46F6-9772-CC52308E2A7F}" type="slidenum">
              <a:rPr lang="en-US" smtClean="0"/>
              <a:pPr/>
              <a:t>4</a:t>
            </a:fld>
            <a:r>
              <a:rPr lang="en-US" smtClean="0"/>
              <a:t> / 42</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4"/>
          <p:cNvSpPr>
            <a:spLocks noGrp="1"/>
          </p:cNvSpPr>
          <p:nvPr>
            <p:ph type="title" idx="4294967295"/>
          </p:nvPr>
        </p:nvSpPr>
        <p:spPr>
          <a:xfrm>
            <a:off x="0" y="304800"/>
            <a:ext cx="9144000" cy="838200"/>
          </a:xfrm>
        </p:spPr>
        <p:txBody>
          <a:bodyPr anchor="b">
            <a:normAutofit/>
          </a:bodyPr>
          <a:lstStyle/>
          <a:p>
            <a:r>
              <a:rPr lang="en-GB" b="1" dirty="0" smtClean="0">
                <a:solidFill>
                  <a:schemeClr val="accent1">
                    <a:lumMod val="50000"/>
                  </a:schemeClr>
                </a:solidFill>
                <a:latin typeface="+mn-lt"/>
              </a:rPr>
              <a:t>7. Housekeeping Inspection Checklist</a:t>
            </a:r>
            <a:endParaRPr lang="en-GB" b="1" dirty="0">
              <a:solidFill>
                <a:schemeClr val="accent1">
                  <a:lumMod val="50000"/>
                </a:schemeClr>
              </a:solidFill>
              <a:latin typeface="+mn-lt"/>
            </a:endParaRPr>
          </a:p>
        </p:txBody>
      </p:sp>
      <p:sp>
        <p:nvSpPr>
          <p:cNvPr id="3" name="AutoShape 2" descr="http://www.industrydenver.com/wp-content/uploads/2014/04/industry-drawing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SG"/>
          </a:p>
        </p:txBody>
      </p:sp>
      <p:pic>
        <p:nvPicPr>
          <p:cNvPr id="11"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33768" b="3078"/>
          <a:stretch/>
        </p:blipFill>
        <p:spPr bwMode="auto">
          <a:xfrm>
            <a:off x="368316" y="1191732"/>
            <a:ext cx="5499084" cy="5513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2"/>
          <p:cNvSpPr txBox="1">
            <a:spLocks noChangeArrowheads="1"/>
          </p:cNvSpPr>
          <p:nvPr/>
        </p:nvSpPr>
        <p:spPr bwMode="auto">
          <a:xfrm>
            <a:off x="5945715" y="5687334"/>
            <a:ext cx="3341075" cy="4086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indent="4763">
              <a:lnSpc>
                <a:spcPct val="80000"/>
              </a:lnSpc>
              <a:spcBef>
                <a:spcPct val="20000"/>
              </a:spcBef>
              <a:defRPr/>
            </a:pPr>
            <a:r>
              <a:rPr lang="en-GB" altLang="ko-KR" sz="1200" i="1" kern="0" dirty="0" smtClean="0">
                <a:solidFill>
                  <a:srgbClr val="000000"/>
                </a:solidFill>
                <a:latin typeface="+mn-lt"/>
                <a:ea typeface="Gulim" pitchFamily="34" charset="-127"/>
              </a:rPr>
              <a:t>Source: </a:t>
            </a:r>
          </a:p>
          <a:p>
            <a:pPr indent="4763">
              <a:lnSpc>
                <a:spcPct val="80000"/>
              </a:lnSpc>
              <a:spcBef>
                <a:spcPct val="20000"/>
              </a:spcBef>
              <a:defRPr/>
            </a:pPr>
            <a:r>
              <a:rPr lang="en-GB" altLang="ko-KR" sz="1200" i="1" kern="0" dirty="0" smtClean="0">
                <a:solidFill>
                  <a:srgbClr val="000000"/>
                </a:solidFill>
                <a:latin typeface="+mn-lt"/>
                <a:ea typeface="Gulim" pitchFamily="34" charset="-127"/>
              </a:rPr>
              <a:t>WSH Guidelines on Workplace Housekeeping</a:t>
            </a:r>
          </a:p>
        </p:txBody>
      </p:sp>
      <p:sp>
        <p:nvSpPr>
          <p:cNvPr id="13" name="Rectangle 2"/>
          <p:cNvSpPr txBox="1">
            <a:spLocks noChangeArrowheads="1"/>
          </p:cNvSpPr>
          <p:nvPr/>
        </p:nvSpPr>
        <p:spPr bwMode="auto">
          <a:xfrm>
            <a:off x="5945715" y="1287462"/>
            <a:ext cx="3114590" cy="15826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indent="4763">
              <a:lnSpc>
                <a:spcPct val="80000"/>
              </a:lnSpc>
              <a:spcBef>
                <a:spcPct val="20000"/>
              </a:spcBef>
              <a:defRPr/>
            </a:pPr>
            <a:r>
              <a:rPr lang="en-GB" altLang="ko-KR" sz="2000" kern="0" dirty="0" smtClean="0">
                <a:solidFill>
                  <a:srgbClr val="000000"/>
                </a:solidFill>
                <a:latin typeface="+mn-lt"/>
                <a:ea typeface="Gulim" pitchFamily="34" charset="-127"/>
              </a:rPr>
              <a:t>[</a:t>
            </a:r>
            <a:r>
              <a:rPr lang="en-GB" altLang="ko-KR" sz="2000" kern="0" cap="small" dirty="0" smtClean="0">
                <a:solidFill>
                  <a:srgbClr val="000000"/>
                </a:solidFill>
                <a:latin typeface="+mn-lt"/>
                <a:ea typeface="Gulim" pitchFamily="34" charset="-127"/>
              </a:rPr>
              <a:t>Recall</a:t>
            </a:r>
            <a:r>
              <a:rPr lang="en-GB" altLang="ko-KR" sz="2000" kern="0" dirty="0" smtClean="0">
                <a:solidFill>
                  <a:srgbClr val="000000"/>
                </a:solidFill>
                <a:latin typeface="+mn-lt"/>
                <a:ea typeface="Gulim" pitchFamily="34" charset="-127"/>
              </a:rPr>
              <a:t>]  </a:t>
            </a:r>
          </a:p>
          <a:p>
            <a:pPr indent="4763">
              <a:lnSpc>
                <a:spcPct val="80000"/>
              </a:lnSpc>
              <a:spcBef>
                <a:spcPct val="20000"/>
              </a:spcBef>
              <a:defRPr/>
            </a:pPr>
            <a:r>
              <a:rPr lang="en-GB" altLang="ko-KR" sz="2000" b="1" kern="0" dirty="0" smtClean="0">
                <a:solidFill>
                  <a:srgbClr val="C00000"/>
                </a:solidFill>
                <a:latin typeface="+mn-lt"/>
                <a:ea typeface="Gulim" pitchFamily="34" charset="-127"/>
              </a:rPr>
              <a:t>Housekeeping</a:t>
            </a:r>
          </a:p>
          <a:p>
            <a:pPr indent="4763">
              <a:lnSpc>
                <a:spcPct val="80000"/>
              </a:lnSpc>
              <a:spcBef>
                <a:spcPts val="0"/>
              </a:spcBef>
              <a:defRPr/>
            </a:pPr>
            <a:endParaRPr lang="en-GB" altLang="ko-KR" sz="1600" kern="0" dirty="0" smtClean="0">
              <a:solidFill>
                <a:srgbClr val="000000"/>
              </a:solidFill>
              <a:latin typeface="+mn-lt"/>
              <a:ea typeface="Gulim" pitchFamily="34" charset="-127"/>
            </a:endParaRPr>
          </a:p>
          <a:p>
            <a:pPr indent="4763">
              <a:lnSpc>
                <a:spcPct val="80000"/>
              </a:lnSpc>
              <a:spcBef>
                <a:spcPts val="0"/>
              </a:spcBef>
              <a:defRPr/>
            </a:pPr>
            <a:r>
              <a:rPr lang="en-SG" altLang="ko-KR" sz="1600" kern="0" dirty="0" smtClean="0">
                <a:solidFill>
                  <a:srgbClr val="000000"/>
                </a:solidFill>
                <a:latin typeface="+mn-lt"/>
                <a:ea typeface="Gulim" pitchFamily="34" charset="-127"/>
              </a:rPr>
              <a:t>“</a:t>
            </a:r>
            <a:r>
              <a:rPr lang="en-US" altLang="ko-KR" sz="1600" i="1" kern="0" dirty="0" smtClean="0">
                <a:solidFill>
                  <a:srgbClr val="808080"/>
                </a:solidFill>
                <a:latin typeface="+mn-lt"/>
                <a:ea typeface="Gulim" pitchFamily="34" charset="-127"/>
              </a:rPr>
              <a:t>The </a:t>
            </a:r>
            <a:r>
              <a:rPr lang="en-US" altLang="ko-KR" sz="1600" i="1" u="sng" kern="0" dirty="0">
                <a:solidFill>
                  <a:srgbClr val="808080"/>
                </a:solidFill>
                <a:latin typeface="+mn-lt"/>
                <a:ea typeface="Gulim" pitchFamily="34" charset="-127"/>
              </a:rPr>
              <a:t>routine tasks</a:t>
            </a:r>
            <a:r>
              <a:rPr lang="en-US" altLang="ko-KR" sz="1600" i="1" kern="0" dirty="0">
                <a:solidFill>
                  <a:srgbClr val="808080"/>
                </a:solidFill>
                <a:latin typeface="+mn-lt"/>
                <a:ea typeface="Gulim" pitchFamily="34" charset="-127"/>
              </a:rPr>
              <a:t> that must be </a:t>
            </a:r>
            <a:r>
              <a:rPr lang="en-US" altLang="ko-KR" sz="1600" i="1" kern="0" dirty="0" smtClean="0">
                <a:solidFill>
                  <a:srgbClr val="808080"/>
                </a:solidFill>
                <a:latin typeface="+mn-lt"/>
                <a:ea typeface="Gulim" pitchFamily="34" charset="-127"/>
              </a:rPr>
              <a:t>carried out in </a:t>
            </a:r>
            <a:r>
              <a:rPr lang="en-US" altLang="ko-KR" sz="1600" i="1" kern="0" dirty="0">
                <a:solidFill>
                  <a:srgbClr val="808080"/>
                </a:solidFill>
                <a:latin typeface="+mn-lt"/>
                <a:ea typeface="Gulim" pitchFamily="34" charset="-127"/>
              </a:rPr>
              <a:t>order for </a:t>
            </a:r>
            <a:r>
              <a:rPr lang="en-US" altLang="ko-KR" sz="1600" i="1" kern="0" dirty="0" smtClean="0">
                <a:solidFill>
                  <a:srgbClr val="808080"/>
                </a:solidFill>
                <a:latin typeface="+mn-lt"/>
                <a:ea typeface="Gulim" pitchFamily="34" charset="-127"/>
              </a:rPr>
              <a:t>a </a:t>
            </a:r>
            <a:r>
              <a:rPr lang="en-US" altLang="ko-KR" sz="1600" i="1" kern="0" dirty="0">
                <a:solidFill>
                  <a:srgbClr val="808080"/>
                </a:solidFill>
                <a:latin typeface="+mn-lt"/>
                <a:ea typeface="Gulim" pitchFamily="34" charset="-127"/>
              </a:rPr>
              <a:t>system </a:t>
            </a:r>
            <a:r>
              <a:rPr lang="en-US" altLang="ko-KR" sz="1600" i="1" kern="0" dirty="0" smtClean="0">
                <a:solidFill>
                  <a:srgbClr val="808080"/>
                </a:solidFill>
                <a:latin typeface="+mn-lt"/>
                <a:ea typeface="Gulim" pitchFamily="34" charset="-127"/>
              </a:rPr>
              <a:t>to function or to function efficiently.</a:t>
            </a:r>
            <a:r>
              <a:rPr lang="en-SG" altLang="ko-KR" sz="1600" kern="0" dirty="0" smtClean="0">
                <a:solidFill>
                  <a:srgbClr val="000000"/>
                </a:solidFill>
                <a:latin typeface="+mn-lt"/>
                <a:ea typeface="Gulim" pitchFamily="34" charset="-127"/>
              </a:rPr>
              <a:t>”</a:t>
            </a:r>
            <a:endParaRPr lang="en-SG" altLang="ko-KR" sz="1400" kern="0" dirty="0" smtClean="0">
              <a:solidFill>
                <a:srgbClr val="000000"/>
              </a:solidFill>
              <a:latin typeface="+mn-lt"/>
              <a:ea typeface="Gulim" pitchFamily="34" charset="-127"/>
            </a:endParaRPr>
          </a:p>
        </p:txBody>
      </p:sp>
      <p:sp>
        <p:nvSpPr>
          <p:cNvPr id="5" name="Slide Number Placeholder 4"/>
          <p:cNvSpPr>
            <a:spLocks noGrp="1"/>
          </p:cNvSpPr>
          <p:nvPr>
            <p:ph type="sldNum" sz="quarter" idx="12"/>
          </p:nvPr>
        </p:nvSpPr>
        <p:spPr/>
        <p:txBody>
          <a:bodyPr/>
          <a:lstStyle/>
          <a:p>
            <a:fld id="{EA7C8D44-3667-46F6-9772-CC52308E2A7F}" type="slidenum">
              <a:rPr lang="en-US" smtClean="0"/>
              <a:pPr/>
              <a:t>40</a:t>
            </a:fld>
            <a:r>
              <a:rPr lang="en-US" smtClean="0"/>
              <a:t> / 42</a:t>
            </a:r>
            <a:endParaRPr lang="en-US" dirty="0"/>
          </a:p>
        </p:txBody>
      </p:sp>
    </p:spTree>
    <p:extLst>
      <p:ext uri="{BB962C8B-B14F-4D97-AF65-F5344CB8AC3E}">
        <p14:creationId xmlns:p14="http://schemas.microsoft.com/office/powerpoint/2010/main" val="3449793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4"/>
          <p:cNvSpPr>
            <a:spLocks noGrp="1"/>
          </p:cNvSpPr>
          <p:nvPr>
            <p:ph type="title" idx="4294967295"/>
          </p:nvPr>
        </p:nvSpPr>
        <p:spPr>
          <a:xfrm>
            <a:off x="0" y="304800"/>
            <a:ext cx="9144000" cy="838200"/>
          </a:xfrm>
        </p:spPr>
        <p:txBody>
          <a:bodyPr anchor="b">
            <a:normAutofit/>
          </a:bodyPr>
          <a:lstStyle/>
          <a:p>
            <a:r>
              <a:rPr lang="en-GB" b="1" dirty="0" smtClean="0">
                <a:solidFill>
                  <a:schemeClr val="accent1">
                    <a:lumMod val="50000"/>
                  </a:schemeClr>
                </a:solidFill>
                <a:latin typeface="+mn-lt"/>
              </a:rPr>
              <a:t>8. Housekeeping Plan</a:t>
            </a:r>
            <a:endParaRPr lang="en-GB" b="1" dirty="0">
              <a:solidFill>
                <a:schemeClr val="accent1">
                  <a:lumMod val="50000"/>
                </a:schemeClr>
              </a:solidFill>
              <a:latin typeface="+mn-lt"/>
            </a:endParaRPr>
          </a:p>
        </p:txBody>
      </p:sp>
      <p:sp>
        <p:nvSpPr>
          <p:cNvPr id="3" name="AutoShape 2" descr="http://www.industrydenver.com/wp-content/uploads/2014/04/industry-drawing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SG"/>
          </a:p>
        </p:txBody>
      </p:sp>
      <p:sp>
        <p:nvSpPr>
          <p:cNvPr id="9" name="Rectangle 8"/>
          <p:cNvSpPr/>
          <p:nvPr/>
        </p:nvSpPr>
        <p:spPr>
          <a:xfrm>
            <a:off x="329746" y="1447800"/>
            <a:ext cx="7924800" cy="4343400"/>
          </a:xfrm>
          <a:prstGeom prst="rect">
            <a:avLst/>
          </a:prstGeom>
          <a:solidFill>
            <a:schemeClr val="accent2">
              <a:lumMod val="20000"/>
              <a:lumOff val="80000"/>
            </a:schemeClr>
          </a:solidFill>
          <a:ln w="28575">
            <a:prstDash val="sysDash"/>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kern="0" dirty="0" smtClean="0">
                <a:solidFill>
                  <a:schemeClr val="accent1">
                    <a:lumMod val="50000"/>
                  </a:schemeClr>
                </a:solidFill>
                <a:latin typeface="Calibri"/>
                <a:cs typeface="+mn-cs"/>
              </a:rPr>
              <a:t>Insert your company’s housekeeping plan here </a:t>
            </a:r>
          </a:p>
        </p:txBody>
      </p:sp>
      <p:sp>
        <p:nvSpPr>
          <p:cNvPr id="5" name="Slide Number Placeholder 4"/>
          <p:cNvSpPr>
            <a:spLocks noGrp="1"/>
          </p:cNvSpPr>
          <p:nvPr>
            <p:ph type="sldNum" sz="quarter" idx="12"/>
          </p:nvPr>
        </p:nvSpPr>
        <p:spPr/>
        <p:txBody>
          <a:bodyPr/>
          <a:lstStyle/>
          <a:p>
            <a:fld id="{EA7C8D44-3667-46F6-9772-CC52308E2A7F}" type="slidenum">
              <a:rPr lang="en-US" smtClean="0"/>
              <a:pPr/>
              <a:t>41</a:t>
            </a:fld>
            <a:r>
              <a:rPr lang="en-US" smtClean="0"/>
              <a:t> / 42</a:t>
            </a:r>
            <a:endParaRPr lang="en-US" dirty="0"/>
          </a:p>
        </p:txBody>
      </p:sp>
    </p:spTree>
    <p:extLst>
      <p:ext uri="{BB962C8B-B14F-4D97-AF65-F5344CB8AC3E}">
        <p14:creationId xmlns:p14="http://schemas.microsoft.com/office/powerpoint/2010/main" val="3390578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221374638"/>
              </p:ext>
            </p:extLst>
          </p:nvPr>
        </p:nvGraphicFramePr>
        <p:xfrm>
          <a:off x="325316" y="1691787"/>
          <a:ext cx="5051425" cy="1828800"/>
        </p:xfrm>
        <a:graphic>
          <a:graphicData uri="http://schemas.openxmlformats.org/drawingml/2006/table">
            <a:tbl>
              <a:tblPr/>
              <a:tblGrid>
                <a:gridCol w="5051425"/>
              </a:tblGrid>
              <a:tr h="758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4800" b="0" i="0" u="none" strike="noStrike" cap="none" normalizeH="0" baseline="0" dirty="0" smtClean="0">
                          <a:ln>
                            <a:noFill/>
                          </a:ln>
                          <a:solidFill>
                            <a:schemeClr val="tx1"/>
                          </a:solidFill>
                          <a:effectLst/>
                          <a:latin typeface="Impact" pitchFamily="34" charset="0"/>
                          <a:ea typeface="SimSun" pitchFamily="2" charset="-122"/>
                          <a:cs typeface="Arial" pitchFamily="34" charset="0"/>
                        </a:rPr>
                        <a:t>Thank you</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4800" b="0" i="0" u="none" strike="noStrike" cap="none" normalizeH="0" baseline="0" dirty="0" smtClean="0">
                        <a:ln>
                          <a:noFill/>
                        </a:ln>
                        <a:solidFill>
                          <a:schemeClr val="tx1"/>
                        </a:solidFill>
                        <a:effectLst/>
                        <a:latin typeface="Impact" pitchFamily="34" charset="0"/>
                        <a:ea typeface="SimSun" pitchFamily="2" charset="-122"/>
                        <a:cs typeface="Arial" pitchFamily="34" charset="0"/>
                      </a:endParaRPr>
                    </a:p>
                  </a:txBody>
                  <a:tcPr marL="118745" marR="118745" marT="182880" marB="182880" horzOverflow="overflow">
                    <a:lnL>
                      <a:noFill/>
                    </a:lnL>
                    <a:lnR>
                      <a:noFill/>
                    </a:lnR>
                    <a:lnT>
                      <a:noFill/>
                    </a:lnT>
                    <a:lnB>
                      <a:noFill/>
                    </a:lnB>
                    <a:lnTlToBr>
                      <a:noFill/>
                    </a:lnTlToBr>
                    <a:lnBlToTr>
                      <a:noFill/>
                    </a:lnBlToTr>
                    <a:noFill/>
                  </a:tcPr>
                </a:tc>
              </a:tr>
            </a:tbl>
          </a:graphicData>
        </a:graphic>
      </p:graphicFrame>
      <p:sp>
        <p:nvSpPr>
          <p:cNvPr id="6" name="Rectangle 5"/>
          <p:cNvSpPr/>
          <p:nvPr/>
        </p:nvSpPr>
        <p:spPr>
          <a:xfrm>
            <a:off x="457200" y="2971800"/>
            <a:ext cx="2590800" cy="548787"/>
          </a:xfrm>
          <a:prstGeom prst="rect">
            <a:avLst/>
          </a:prstGeom>
          <a:solidFill>
            <a:schemeClr val="accent2">
              <a:lumMod val="20000"/>
              <a:lumOff val="80000"/>
            </a:schemeClr>
          </a:solidFill>
          <a:ln>
            <a:prstDash val="dash"/>
          </a:ln>
        </p:spPr>
        <p:style>
          <a:lnRef idx="2">
            <a:schemeClr val="accent2"/>
          </a:lnRef>
          <a:fillRef idx="1">
            <a:schemeClr val="lt1"/>
          </a:fillRef>
          <a:effectRef idx="0">
            <a:schemeClr val="accent2"/>
          </a:effectRef>
          <a:fontRef idx="minor">
            <a:schemeClr val="dk1"/>
          </a:fontRef>
        </p:style>
        <p:txBody>
          <a:bodyPr anchor="ctr"/>
          <a:lstStyle/>
          <a:p>
            <a:pPr fontAlgn="auto">
              <a:spcBef>
                <a:spcPts val="0"/>
              </a:spcBef>
              <a:spcAft>
                <a:spcPts val="0"/>
              </a:spcAft>
              <a:defRPr/>
            </a:pPr>
            <a:r>
              <a:rPr lang="en-US" sz="1400" kern="0" dirty="0" smtClean="0">
                <a:solidFill>
                  <a:schemeClr val="tx1"/>
                </a:solidFill>
                <a:latin typeface="Calibri"/>
                <a:cs typeface="+mn-cs"/>
              </a:rPr>
              <a:t>Your email address</a:t>
            </a:r>
            <a:endParaRPr lang="en-US" sz="1400" kern="0" dirty="0">
              <a:solidFill>
                <a:schemeClr val="tx1"/>
              </a:solidFill>
              <a:latin typeface="Calibri"/>
              <a:cs typeface="+mn-cs"/>
            </a:endParaRPr>
          </a:p>
        </p:txBody>
      </p:sp>
      <p:sp>
        <p:nvSpPr>
          <p:cNvPr id="4" name="Slide Number Placeholder 3"/>
          <p:cNvSpPr>
            <a:spLocks noGrp="1"/>
          </p:cNvSpPr>
          <p:nvPr>
            <p:ph type="sldNum" sz="quarter" idx="12"/>
          </p:nvPr>
        </p:nvSpPr>
        <p:spPr/>
        <p:txBody>
          <a:bodyPr/>
          <a:lstStyle/>
          <a:p>
            <a:fld id="{EA7C8D44-3667-46F6-9772-CC52308E2A7F}" type="slidenum">
              <a:rPr lang="en-US" smtClean="0"/>
              <a:pPr/>
              <a:t>42</a:t>
            </a:fld>
            <a:r>
              <a:rPr lang="en-US" smtClean="0"/>
              <a:t> / 42</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3352800"/>
            <a:ext cx="8153400" cy="2362200"/>
          </a:xfrm>
          <a:prstGeom prst="rect">
            <a:avLst/>
          </a:prstGeom>
          <a:solidFill>
            <a:schemeClr val="accent2">
              <a:lumMod val="20000"/>
              <a:lumOff val="80000"/>
            </a:schemeClr>
          </a:solidFill>
          <a:ln w="28575">
            <a:prstDash val="sysDash"/>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kern="0" dirty="0" smtClean="0">
                <a:solidFill>
                  <a:schemeClr val="accent1">
                    <a:lumMod val="50000"/>
                  </a:schemeClr>
                </a:solidFill>
                <a:latin typeface="Calibri"/>
              </a:rPr>
              <a:t>Insert your company’s </a:t>
            </a:r>
          </a:p>
          <a:p>
            <a:pPr algn="ctr" fontAlgn="auto">
              <a:spcBef>
                <a:spcPts val="0"/>
              </a:spcBef>
              <a:spcAft>
                <a:spcPts val="0"/>
              </a:spcAft>
              <a:defRPr/>
            </a:pPr>
            <a:r>
              <a:rPr lang="en-US" kern="0" dirty="0" smtClean="0">
                <a:solidFill>
                  <a:schemeClr val="accent1">
                    <a:lumMod val="50000"/>
                  </a:schemeClr>
                </a:solidFill>
                <a:latin typeface="Calibri"/>
              </a:rPr>
              <a:t>WSH rules and regulations here</a:t>
            </a:r>
            <a:endParaRPr lang="en-US" kern="0" dirty="0" smtClean="0">
              <a:solidFill>
                <a:schemeClr val="accent1">
                  <a:lumMod val="50000"/>
                </a:schemeClr>
              </a:solidFill>
              <a:latin typeface="Calibri"/>
              <a:cs typeface="+mn-cs"/>
            </a:endParaRPr>
          </a:p>
        </p:txBody>
      </p:sp>
      <p:sp>
        <p:nvSpPr>
          <p:cNvPr id="3" name="Rectangle 2"/>
          <p:cNvSpPr txBox="1">
            <a:spLocks noChangeArrowheads="1"/>
          </p:cNvSpPr>
          <p:nvPr/>
        </p:nvSpPr>
        <p:spPr bwMode="auto">
          <a:xfrm>
            <a:off x="609600" y="1600200"/>
            <a:ext cx="7848600" cy="4038600"/>
          </a:xfrm>
          <a:prstGeom prst="rect">
            <a:avLst/>
          </a:prstGeom>
          <a:noFill/>
          <a:ln w="9525">
            <a:noFill/>
            <a:miter lim="800000"/>
            <a:headEnd/>
            <a:tailEnd/>
          </a:ln>
        </p:spPr>
        <p:txBody>
          <a:bodyPr/>
          <a:lstStyle/>
          <a:p>
            <a:pPr marL="457200" indent="-457200">
              <a:spcBef>
                <a:spcPct val="20000"/>
              </a:spcBef>
              <a:buClr>
                <a:schemeClr val="accent3">
                  <a:lumMod val="50000"/>
                </a:schemeClr>
              </a:buClr>
              <a:buSzPct val="80000"/>
              <a:buFont typeface="Calibri" pitchFamily="34" charset="0"/>
              <a:buAutoNum type="arabicPeriod"/>
              <a:defRPr/>
            </a:pPr>
            <a:r>
              <a:rPr lang="en-US" sz="2400" dirty="0" smtClean="0">
                <a:latin typeface="Calibri" pitchFamily="34" charset="0"/>
              </a:rPr>
              <a:t>Report to your supervisor if you are feeling unwell</a:t>
            </a:r>
          </a:p>
          <a:p>
            <a:pPr marL="457200" indent="-457200">
              <a:spcBef>
                <a:spcPct val="20000"/>
              </a:spcBef>
              <a:buClr>
                <a:schemeClr val="accent3">
                  <a:lumMod val="50000"/>
                </a:schemeClr>
              </a:buClr>
              <a:buSzPct val="80000"/>
              <a:buFont typeface="Calibri" pitchFamily="34" charset="0"/>
              <a:buAutoNum type="arabicPeriod"/>
              <a:defRPr/>
            </a:pPr>
            <a:r>
              <a:rPr lang="en-US" sz="2400" dirty="0" smtClean="0">
                <a:latin typeface="Calibri" pitchFamily="34" charset="0"/>
              </a:rPr>
              <a:t>Follow safe </a:t>
            </a:r>
            <a:r>
              <a:rPr lang="en-US" sz="2400" dirty="0">
                <a:latin typeface="Calibri" pitchFamily="34" charset="0"/>
              </a:rPr>
              <a:t>work </a:t>
            </a:r>
            <a:r>
              <a:rPr lang="en-US" sz="2400" dirty="0" smtClean="0">
                <a:latin typeface="Calibri" pitchFamily="34" charset="0"/>
              </a:rPr>
              <a:t>procedures and instructions</a:t>
            </a:r>
            <a:endParaRPr lang="en-US" sz="2400" dirty="0">
              <a:latin typeface="Calibri" pitchFamily="34" charset="0"/>
            </a:endParaRPr>
          </a:p>
          <a:p>
            <a:pPr marL="457200" indent="-457200">
              <a:spcBef>
                <a:spcPct val="20000"/>
              </a:spcBef>
              <a:buClr>
                <a:schemeClr val="accent3">
                  <a:lumMod val="50000"/>
                </a:schemeClr>
              </a:buClr>
              <a:buSzPct val="80000"/>
              <a:buFont typeface="Calibri" pitchFamily="34" charset="0"/>
              <a:buAutoNum type="arabicPeriod"/>
              <a:defRPr/>
            </a:pPr>
            <a:r>
              <a:rPr lang="en-US" sz="2400" dirty="0" smtClean="0">
                <a:latin typeface="Calibri" pitchFamily="34" charset="0"/>
              </a:rPr>
              <a:t>Report any unsafe </a:t>
            </a:r>
            <a:r>
              <a:rPr lang="en-US" sz="2400" dirty="0">
                <a:latin typeface="Calibri" pitchFamily="34" charset="0"/>
              </a:rPr>
              <a:t>work </a:t>
            </a:r>
            <a:r>
              <a:rPr lang="en-US" sz="2400" dirty="0" smtClean="0">
                <a:latin typeface="Calibri" pitchFamily="34" charset="0"/>
              </a:rPr>
              <a:t>condition or practice </a:t>
            </a:r>
            <a:r>
              <a:rPr lang="en-US" sz="2400" dirty="0">
                <a:latin typeface="Calibri" pitchFamily="34" charset="0"/>
              </a:rPr>
              <a:t>to your supervisor</a:t>
            </a:r>
          </a:p>
          <a:p>
            <a:pPr marL="457200" indent="-457200">
              <a:spcBef>
                <a:spcPct val="20000"/>
              </a:spcBef>
              <a:buClr>
                <a:schemeClr val="accent3">
                  <a:lumMod val="50000"/>
                </a:schemeClr>
              </a:buClr>
              <a:buSzPct val="80000"/>
              <a:buFont typeface="Calibri" pitchFamily="34" charset="0"/>
              <a:buAutoNum type="arabicPeriod"/>
              <a:defRPr/>
            </a:pPr>
            <a:r>
              <a:rPr lang="en-US" sz="2400" dirty="0">
                <a:latin typeface="Calibri" pitchFamily="34" charset="0"/>
              </a:rPr>
              <a:t>…</a:t>
            </a:r>
          </a:p>
          <a:p>
            <a:pPr marL="457200" indent="-457200">
              <a:spcBef>
                <a:spcPct val="20000"/>
              </a:spcBef>
              <a:buClr>
                <a:schemeClr val="accent3">
                  <a:lumMod val="50000"/>
                </a:schemeClr>
              </a:buClr>
              <a:buSzPct val="80000"/>
              <a:buFont typeface="Calibri" pitchFamily="34" charset="0"/>
              <a:buAutoNum type="arabicPeriod"/>
              <a:defRPr/>
            </a:pPr>
            <a:r>
              <a:rPr lang="en-US" sz="2400" dirty="0">
                <a:latin typeface="Calibri" pitchFamily="34" charset="0"/>
              </a:rPr>
              <a:t>…</a:t>
            </a:r>
          </a:p>
          <a:p>
            <a:pPr marL="457200" indent="-457200">
              <a:spcBef>
                <a:spcPct val="20000"/>
              </a:spcBef>
              <a:buClr>
                <a:schemeClr val="accent3">
                  <a:lumMod val="50000"/>
                </a:schemeClr>
              </a:buClr>
              <a:buSzPct val="80000"/>
              <a:buFont typeface="Calibri" pitchFamily="34" charset="0"/>
              <a:buAutoNum type="arabicPeriod"/>
              <a:defRPr/>
            </a:pPr>
            <a:r>
              <a:rPr lang="en-US" sz="2400" dirty="0">
                <a:latin typeface="Calibri" pitchFamily="34" charset="0"/>
              </a:rPr>
              <a:t>…</a:t>
            </a:r>
          </a:p>
          <a:p>
            <a:pPr marL="457200" indent="-457200">
              <a:spcBef>
                <a:spcPct val="20000"/>
              </a:spcBef>
              <a:buClr>
                <a:schemeClr val="accent3">
                  <a:lumMod val="50000"/>
                </a:schemeClr>
              </a:buClr>
              <a:buSzPct val="80000"/>
              <a:buFont typeface="Calibri" pitchFamily="34" charset="0"/>
              <a:buAutoNum type="arabicPeriod"/>
              <a:defRPr/>
            </a:pPr>
            <a:r>
              <a:rPr lang="en-US" sz="2400" dirty="0">
                <a:latin typeface="Calibri" pitchFamily="34" charset="0"/>
              </a:rPr>
              <a:t>…</a:t>
            </a:r>
          </a:p>
          <a:p>
            <a:pPr marL="457200" indent="-457200">
              <a:spcBef>
                <a:spcPct val="20000"/>
              </a:spcBef>
              <a:buClr>
                <a:schemeClr val="accent3">
                  <a:lumMod val="50000"/>
                </a:schemeClr>
              </a:buClr>
              <a:buSzPct val="80000"/>
              <a:buFont typeface="Calibri" pitchFamily="34" charset="0"/>
              <a:buAutoNum type="arabicPeriod"/>
              <a:defRPr/>
            </a:pPr>
            <a:r>
              <a:rPr lang="en-US" sz="2400" dirty="0" smtClean="0">
                <a:latin typeface="Calibri" pitchFamily="34" charset="0"/>
              </a:rPr>
              <a:t>…</a:t>
            </a:r>
            <a:endParaRPr lang="en-US" sz="2400" dirty="0">
              <a:latin typeface="Calibri" pitchFamily="34" charset="0"/>
            </a:endParaRPr>
          </a:p>
        </p:txBody>
      </p:sp>
      <p:sp>
        <p:nvSpPr>
          <p:cNvPr id="6" name="Title 4"/>
          <p:cNvSpPr>
            <a:spLocks noGrp="1"/>
          </p:cNvSpPr>
          <p:nvPr>
            <p:ph type="title" idx="4294967295"/>
          </p:nvPr>
        </p:nvSpPr>
        <p:spPr>
          <a:xfrm>
            <a:off x="0" y="304800"/>
            <a:ext cx="9144000" cy="838200"/>
          </a:xfrm>
        </p:spPr>
        <p:txBody>
          <a:bodyPr anchor="b">
            <a:normAutofit/>
          </a:bodyPr>
          <a:lstStyle/>
          <a:p>
            <a:r>
              <a:rPr lang="en-GB" b="1" dirty="0" smtClean="0">
                <a:solidFill>
                  <a:schemeClr val="accent1">
                    <a:lumMod val="50000"/>
                  </a:schemeClr>
                </a:solidFill>
                <a:latin typeface="+mn-lt"/>
              </a:rPr>
              <a:t>2. Employee Roles and Responsibilities</a:t>
            </a:r>
            <a:endParaRPr lang="en-GB" b="1" dirty="0">
              <a:solidFill>
                <a:schemeClr val="accent1">
                  <a:lumMod val="50000"/>
                </a:schemeClr>
              </a:solidFill>
              <a:latin typeface="+mn-lt"/>
            </a:endParaRPr>
          </a:p>
        </p:txBody>
      </p:sp>
      <p:sp>
        <p:nvSpPr>
          <p:cNvPr id="7" name="Slide Number Placeholder 6"/>
          <p:cNvSpPr>
            <a:spLocks noGrp="1"/>
          </p:cNvSpPr>
          <p:nvPr>
            <p:ph type="sldNum" sz="quarter" idx="12"/>
          </p:nvPr>
        </p:nvSpPr>
        <p:spPr/>
        <p:txBody>
          <a:bodyPr/>
          <a:lstStyle/>
          <a:p>
            <a:fld id="{EA7C8D44-3667-46F6-9772-CC52308E2A7F}" type="slidenum">
              <a:rPr lang="en-US" smtClean="0"/>
              <a:pPr/>
              <a:t>5</a:t>
            </a:fld>
            <a:r>
              <a:rPr lang="en-US" smtClean="0"/>
              <a:t> / 42</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p:cNvSpPr>
            <a:spLocks noGrp="1"/>
          </p:cNvSpPr>
          <p:nvPr>
            <p:ph type="title" idx="4294967295"/>
          </p:nvPr>
        </p:nvSpPr>
        <p:spPr>
          <a:xfrm>
            <a:off x="0" y="304800"/>
            <a:ext cx="9144000" cy="838200"/>
          </a:xfrm>
        </p:spPr>
        <p:txBody>
          <a:bodyPr anchor="b">
            <a:normAutofit/>
          </a:bodyPr>
          <a:lstStyle/>
          <a:p>
            <a:r>
              <a:rPr lang="en-GB" b="1" dirty="0" smtClean="0">
                <a:solidFill>
                  <a:schemeClr val="accent1">
                    <a:lumMod val="50000"/>
                  </a:schemeClr>
                </a:solidFill>
                <a:latin typeface="+mn-lt"/>
              </a:rPr>
              <a:t>3. Workplace Housekeeping</a:t>
            </a:r>
            <a:endParaRPr lang="en-GB" b="1" dirty="0">
              <a:solidFill>
                <a:schemeClr val="accent1">
                  <a:lumMod val="50000"/>
                </a:schemeClr>
              </a:solidFill>
              <a:latin typeface="+mn-lt"/>
            </a:endParaRPr>
          </a:p>
        </p:txBody>
      </p:sp>
      <p:sp>
        <p:nvSpPr>
          <p:cNvPr id="18" name="Rectangle 2"/>
          <p:cNvSpPr txBox="1">
            <a:spLocks noChangeArrowheads="1"/>
          </p:cNvSpPr>
          <p:nvPr/>
        </p:nvSpPr>
        <p:spPr bwMode="auto">
          <a:xfrm>
            <a:off x="533400" y="1752600"/>
            <a:ext cx="8001000" cy="181958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indent="4763">
              <a:lnSpc>
                <a:spcPct val="80000"/>
              </a:lnSpc>
              <a:spcBef>
                <a:spcPct val="20000"/>
              </a:spcBef>
              <a:defRPr/>
            </a:pPr>
            <a:r>
              <a:rPr lang="en-GB" altLang="ko-KR" sz="3600" kern="0" dirty="0" smtClean="0">
                <a:solidFill>
                  <a:srgbClr val="000000"/>
                </a:solidFill>
                <a:latin typeface="+mn-lt"/>
                <a:ea typeface="Gulim" pitchFamily="34" charset="-127"/>
              </a:rPr>
              <a:t>[</a:t>
            </a:r>
            <a:r>
              <a:rPr lang="en-GB" altLang="ko-KR" sz="3600" kern="0" cap="small" dirty="0" smtClean="0">
                <a:solidFill>
                  <a:srgbClr val="000000"/>
                </a:solidFill>
                <a:latin typeface="+mn-lt"/>
                <a:ea typeface="Gulim" pitchFamily="34" charset="-127"/>
              </a:rPr>
              <a:t>Define</a:t>
            </a:r>
            <a:r>
              <a:rPr lang="en-GB" altLang="ko-KR" sz="3600" kern="0" dirty="0" smtClean="0">
                <a:solidFill>
                  <a:srgbClr val="000000"/>
                </a:solidFill>
                <a:latin typeface="+mn-lt"/>
                <a:ea typeface="Gulim" pitchFamily="34" charset="-127"/>
              </a:rPr>
              <a:t>]  </a:t>
            </a:r>
            <a:r>
              <a:rPr lang="en-GB" altLang="ko-KR" sz="3600" b="1" kern="0" dirty="0" smtClean="0">
                <a:latin typeface="+mn-lt"/>
                <a:ea typeface="Gulim" pitchFamily="34" charset="-127"/>
              </a:rPr>
              <a:t>Housekeeping</a:t>
            </a:r>
          </a:p>
          <a:p>
            <a:pPr indent="4763">
              <a:lnSpc>
                <a:spcPct val="80000"/>
              </a:lnSpc>
              <a:spcBef>
                <a:spcPts val="0"/>
              </a:spcBef>
              <a:defRPr/>
            </a:pPr>
            <a:endParaRPr lang="en-GB" altLang="ko-KR" sz="2800" kern="0" dirty="0" smtClean="0">
              <a:solidFill>
                <a:srgbClr val="000000"/>
              </a:solidFill>
              <a:latin typeface="+mn-lt"/>
              <a:ea typeface="Gulim" pitchFamily="34" charset="-127"/>
            </a:endParaRPr>
          </a:p>
          <a:p>
            <a:pPr indent="4763">
              <a:lnSpc>
                <a:spcPct val="80000"/>
              </a:lnSpc>
              <a:spcBef>
                <a:spcPts val="0"/>
              </a:spcBef>
              <a:defRPr/>
            </a:pPr>
            <a:r>
              <a:rPr lang="en-SG" altLang="ko-KR" sz="2600" kern="0" dirty="0" smtClean="0">
                <a:solidFill>
                  <a:srgbClr val="000000"/>
                </a:solidFill>
                <a:latin typeface="+mn-lt"/>
                <a:ea typeface="Gulim" pitchFamily="34" charset="-127"/>
              </a:rPr>
              <a:t>“</a:t>
            </a:r>
            <a:r>
              <a:rPr lang="en-US" altLang="ko-KR" sz="2600" i="1" kern="0" dirty="0" smtClean="0">
                <a:solidFill>
                  <a:srgbClr val="808080"/>
                </a:solidFill>
                <a:latin typeface="+mn-lt"/>
                <a:ea typeface="Gulim" pitchFamily="34" charset="-127"/>
              </a:rPr>
              <a:t>The </a:t>
            </a:r>
            <a:r>
              <a:rPr lang="en-US" altLang="ko-KR" sz="2600" i="1" u="sng" kern="0" dirty="0">
                <a:solidFill>
                  <a:srgbClr val="808080"/>
                </a:solidFill>
                <a:latin typeface="+mn-lt"/>
                <a:ea typeface="Gulim" pitchFamily="34" charset="-127"/>
              </a:rPr>
              <a:t>routine tasks</a:t>
            </a:r>
            <a:r>
              <a:rPr lang="en-US" altLang="ko-KR" sz="2600" i="1" kern="0" dirty="0">
                <a:solidFill>
                  <a:srgbClr val="808080"/>
                </a:solidFill>
                <a:latin typeface="+mn-lt"/>
                <a:ea typeface="Gulim" pitchFamily="34" charset="-127"/>
              </a:rPr>
              <a:t> that must be </a:t>
            </a:r>
            <a:r>
              <a:rPr lang="en-US" altLang="ko-KR" sz="2600" i="1" kern="0" dirty="0" smtClean="0">
                <a:solidFill>
                  <a:srgbClr val="808080"/>
                </a:solidFill>
                <a:latin typeface="+mn-lt"/>
                <a:ea typeface="Gulim" pitchFamily="34" charset="-127"/>
              </a:rPr>
              <a:t>carried out in </a:t>
            </a:r>
            <a:r>
              <a:rPr lang="en-US" altLang="ko-KR" sz="2600" i="1" kern="0" dirty="0">
                <a:solidFill>
                  <a:srgbClr val="808080"/>
                </a:solidFill>
                <a:latin typeface="+mn-lt"/>
                <a:ea typeface="Gulim" pitchFamily="34" charset="-127"/>
              </a:rPr>
              <a:t>order </a:t>
            </a:r>
            <a:endParaRPr lang="en-US" altLang="ko-KR" sz="2600" i="1" kern="0" dirty="0" smtClean="0">
              <a:solidFill>
                <a:srgbClr val="808080"/>
              </a:solidFill>
              <a:latin typeface="+mn-lt"/>
              <a:ea typeface="Gulim" pitchFamily="34" charset="-127"/>
            </a:endParaRPr>
          </a:p>
          <a:p>
            <a:pPr indent="4763">
              <a:lnSpc>
                <a:spcPct val="80000"/>
              </a:lnSpc>
              <a:spcBef>
                <a:spcPts val="0"/>
              </a:spcBef>
              <a:defRPr/>
            </a:pPr>
            <a:r>
              <a:rPr lang="en-US" altLang="ko-KR" sz="2600" i="1" kern="0" dirty="0" smtClean="0">
                <a:solidFill>
                  <a:srgbClr val="808080"/>
                </a:solidFill>
                <a:latin typeface="+mn-lt"/>
                <a:ea typeface="Gulim" pitchFamily="34" charset="-127"/>
              </a:rPr>
              <a:t>for </a:t>
            </a:r>
            <a:r>
              <a:rPr lang="en-US" altLang="ko-KR" sz="2600" i="1" kern="0" dirty="0">
                <a:solidFill>
                  <a:srgbClr val="808080"/>
                </a:solidFill>
                <a:latin typeface="+mn-lt"/>
                <a:ea typeface="Gulim" pitchFamily="34" charset="-127"/>
              </a:rPr>
              <a:t>a system to function </a:t>
            </a:r>
            <a:r>
              <a:rPr lang="en-US" altLang="ko-KR" sz="2600" i="1" kern="0" dirty="0" smtClean="0">
                <a:solidFill>
                  <a:srgbClr val="808080"/>
                </a:solidFill>
                <a:latin typeface="+mn-lt"/>
                <a:ea typeface="Gulim" pitchFamily="34" charset="-127"/>
              </a:rPr>
              <a:t>or </a:t>
            </a:r>
            <a:r>
              <a:rPr lang="en-US" altLang="ko-KR" sz="2600" i="1" kern="0" dirty="0">
                <a:solidFill>
                  <a:srgbClr val="808080"/>
                </a:solidFill>
                <a:latin typeface="+mn-lt"/>
                <a:ea typeface="Gulim" pitchFamily="34" charset="-127"/>
              </a:rPr>
              <a:t>to function </a:t>
            </a:r>
            <a:r>
              <a:rPr lang="en-US" altLang="ko-KR" sz="2600" i="1" kern="0" dirty="0" smtClean="0">
                <a:solidFill>
                  <a:srgbClr val="808080"/>
                </a:solidFill>
                <a:latin typeface="+mn-lt"/>
                <a:ea typeface="Gulim" pitchFamily="34" charset="-127"/>
              </a:rPr>
              <a:t>efficiently.</a:t>
            </a:r>
            <a:r>
              <a:rPr lang="en-SG" altLang="ko-KR" sz="2600" kern="0" dirty="0" smtClean="0">
                <a:solidFill>
                  <a:srgbClr val="000000"/>
                </a:solidFill>
                <a:latin typeface="+mn-lt"/>
                <a:ea typeface="Gulim" pitchFamily="34" charset="-127"/>
              </a:rPr>
              <a:t>”</a:t>
            </a:r>
          </a:p>
        </p:txBody>
      </p:sp>
      <p:sp>
        <p:nvSpPr>
          <p:cNvPr id="19" name="Rectangle 2"/>
          <p:cNvSpPr txBox="1">
            <a:spLocks noChangeArrowheads="1"/>
          </p:cNvSpPr>
          <p:nvPr/>
        </p:nvSpPr>
        <p:spPr bwMode="auto">
          <a:xfrm>
            <a:off x="533400" y="3810000"/>
            <a:ext cx="8001000" cy="17408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indent="4763">
              <a:lnSpc>
                <a:spcPct val="80000"/>
              </a:lnSpc>
              <a:spcBef>
                <a:spcPct val="20000"/>
              </a:spcBef>
              <a:defRPr/>
            </a:pPr>
            <a:r>
              <a:rPr lang="en-GB" altLang="ko-KR" sz="3600" kern="0" dirty="0" smtClean="0">
                <a:solidFill>
                  <a:srgbClr val="000000"/>
                </a:solidFill>
                <a:latin typeface="+mn-lt"/>
                <a:ea typeface="Gulim" pitchFamily="34" charset="-127"/>
              </a:rPr>
              <a:t>[</a:t>
            </a:r>
            <a:r>
              <a:rPr lang="en-GB" altLang="ko-KR" sz="3600" kern="0" cap="small" dirty="0" smtClean="0">
                <a:solidFill>
                  <a:srgbClr val="000000"/>
                </a:solidFill>
                <a:latin typeface="+mn-lt"/>
                <a:ea typeface="Gulim" pitchFamily="34" charset="-127"/>
              </a:rPr>
              <a:t>Define</a:t>
            </a:r>
            <a:r>
              <a:rPr lang="en-GB" altLang="ko-KR" sz="3600" kern="0" dirty="0" smtClean="0">
                <a:solidFill>
                  <a:srgbClr val="000000"/>
                </a:solidFill>
                <a:latin typeface="+mn-lt"/>
                <a:ea typeface="Gulim" pitchFamily="34" charset="-127"/>
              </a:rPr>
              <a:t>]  </a:t>
            </a:r>
            <a:r>
              <a:rPr lang="en-GB" altLang="ko-KR" sz="3600" b="1" kern="0" dirty="0" smtClean="0">
                <a:solidFill>
                  <a:srgbClr val="C00000"/>
                </a:solidFill>
                <a:latin typeface="+mn-lt"/>
                <a:ea typeface="Gulim" pitchFamily="34" charset="-127"/>
              </a:rPr>
              <a:t>Workplace</a:t>
            </a:r>
            <a:r>
              <a:rPr lang="en-GB" altLang="ko-KR" sz="3600" kern="0" dirty="0" smtClean="0">
                <a:solidFill>
                  <a:srgbClr val="C00000"/>
                </a:solidFill>
                <a:latin typeface="+mn-lt"/>
                <a:ea typeface="Gulim" pitchFamily="34" charset="-127"/>
              </a:rPr>
              <a:t> </a:t>
            </a:r>
            <a:r>
              <a:rPr lang="en-GB" altLang="ko-KR" sz="3600" b="1" kern="0" dirty="0" smtClean="0">
                <a:solidFill>
                  <a:srgbClr val="C00000"/>
                </a:solidFill>
                <a:latin typeface="+mn-lt"/>
                <a:ea typeface="Gulim" pitchFamily="34" charset="-127"/>
              </a:rPr>
              <a:t>Housekeeping</a:t>
            </a:r>
          </a:p>
          <a:p>
            <a:pPr indent="4763">
              <a:lnSpc>
                <a:spcPct val="80000"/>
              </a:lnSpc>
              <a:spcBef>
                <a:spcPts val="0"/>
              </a:spcBef>
              <a:defRPr/>
            </a:pPr>
            <a:endParaRPr lang="en-GB" altLang="ko-KR" sz="2800" kern="0" dirty="0" smtClean="0">
              <a:solidFill>
                <a:srgbClr val="000000"/>
              </a:solidFill>
              <a:latin typeface="+mn-lt"/>
              <a:ea typeface="Gulim" pitchFamily="34" charset="-127"/>
            </a:endParaRPr>
          </a:p>
          <a:p>
            <a:pPr indent="4763">
              <a:lnSpc>
                <a:spcPct val="80000"/>
              </a:lnSpc>
              <a:spcBef>
                <a:spcPts val="0"/>
              </a:spcBef>
              <a:defRPr/>
            </a:pPr>
            <a:r>
              <a:rPr lang="en-SG" altLang="ko-KR" sz="2600" kern="0" dirty="0" smtClean="0">
                <a:solidFill>
                  <a:srgbClr val="000000"/>
                </a:solidFill>
                <a:latin typeface="+mn-lt"/>
                <a:ea typeface="Gulim" pitchFamily="34" charset="-127"/>
              </a:rPr>
              <a:t>“</a:t>
            </a:r>
            <a:r>
              <a:rPr lang="en-US" altLang="ko-KR" sz="2600" i="1" kern="0" dirty="0" smtClean="0">
                <a:solidFill>
                  <a:srgbClr val="808080"/>
                </a:solidFill>
                <a:latin typeface="+mn-lt"/>
                <a:ea typeface="Gulim" pitchFamily="34" charset="-127"/>
              </a:rPr>
              <a:t>Activities </a:t>
            </a:r>
            <a:r>
              <a:rPr lang="en-US" altLang="ko-KR" sz="2600" i="1" kern="0" dirty="0">
                <a:solidFill>
                  <a:srgbClr val="808080"/>
                </a:solidFill>
                <a:latin typeface="+mn-lt"/>
                <a:ea typeface="Gulim" pitchFamily="34" charset="-127"/>
              </a:rPr>
              <a:t>undertaken </a:t>
            </a:r>
            <a:r>
              <a:rPr lang="en-US" altLang="ko-KR" sz="2600" i="1" kern="0" dirty="0" smtClean="0">
                <a:solidFill>
                  <a:srgbClr val="808080"/>
                </a:solidFill>
                <a:latin typeface="+mn-lt"/>
                <a:ea typeface="Gulim" pitchFamily="34" charset="-127"/>
              </a:rPr>
              <a:t>to create </a:t>
            </a:r>
            <a:r>
              <a:rPr lang="en-US" altLang="ko-KR" sz="2600" i="1" kern="0" dirty="0">
                <a:solidFill>
                  <a:srgbClr val="808080"/>
                </a:solidFill>
                <a:latin typeface="+mn-lt"/>
                <a:ea typeface="Gulim" pitchFamily="34" charset="-127"/>
              </a:rPr>
              <a:t>or maintain </a:t>
            </a:r>
            <a:r>
              <a:rPr lang="en-US" altLang="ko-KR" sz="2600" i="1" kern="0" dirty="0" smtClean="0">
                <a:solidFill>
                  <a:srgbClr val="808080"/>
                </a:solidFill>
                <a:latin typeface="+mn-lt"/>
                <a:ea typeface="Gulim" pitchFamily="34" charset="-127"/>
              </a:rPr>
              <a:t>a </a:t>
            </a:r>
          </a:p>
          <a:p>
            <a:pPr indent="4763">
              <a:lnSpc>
                <a:spcPct val="80000"/>
              </a:lnSpc>
              <a:spcBef>
                <a:spcPts val="0"/>
              </a:spcBef>
              <a:defRPr/>
            </a:pPr>
            <a:r>
              <a:rPr lang="en-US" altLang="ko-KR" sz="2600" i="1" u="sng" kern="0" dirty="0">
                <a:solidFill>
                  <a:srgbClr val="808080"/>
                </a:solidFill>
                <a:latin typeface="+mn-lt"/>
                <a:ea typeface="Gulim" pitchFamily="34" charset="-127"/>
              </a:rPr>
              <a:t>tidy</a:t>
            </a:r>
            <a:r>
              <a:rPr lang="en-US" altLang="ko-KR" sz="2600" i="1" kern="0" dirty="0">
                <a:solidFill>
                  <a:srgbClr val="808080"/>
                </a:solidFill>
                <a:latin typeface="+mn-lt"/>
                <a:ea typeface="Gulim" pitchFamily="34" charset="-127"/>
              </a:rPr>
              <a:t>, </a:t>
            </a:r>
            <a:r>
              <a:rPr lang="en-US" altLang="ko-KR" sz="2600" i="1" u="sng" kern="0" dirty="0" smtClean="0">
                <a:solidFill>
                  <a:srgbClr val="808080"/>
                </a:solidFill>
                <a:latin typeface="+mn-lt"/>
                <a:ea typeface="Gulim" pitchFamily="34" charset="-127"/>
              </a:rPr>
              <a:t>clean</a:t>
            </a:r>
            <a:r>
              <a:rPr lang="en-US" altLang="ko-KR" sz="2600" i="1" kern="0" dirty="0">
                <a:solidFill>
                  <a:srgbClr val="808080"/>
                </a:solidFill>
                <a:latin typeface="+mn-lt"/>
                <a:ea typeface="Gulim" pitchFamily="34" charset="-127"/>
              </a:rPr>
              <a:t>, </a:t>
            </a:r>
            <a:r>
              <a:rPr lang="en-US" altLang="ko-KR" sz="2600" i="1" u="sng" kern="0" dirty="0" smtClean="0">
                <a:solidFill>
                  <a:srgbClr val="808080"/>
                </a:solidFill>
                <a:latin typeface="+mn-lt"/>
                <a:ea typeface="Gulim" pitchFamily="34" charset="-127"/>
              </a:rPr>
              <a:t>orderly</a:t>
            </a:r>
            <a:r>
              <a:rPr lang="en-US" altLang="ko-KR" sz="2600" i="1" kern="0" dirty="0" smtClean="0">
                <a:solidFill>
                  <a:srgbClr val="808080"/>
                </a:solidFill>
                <a:latin typeface="+mn-lt"/>
                <a:ea typeface="Gulim" pitchFamily="34" charset="-127"/>
              </a:rPr>
              <a:t> </a:t>
            </a:r>
            <a:r>
              <a:rPr lang="en-US" altLang="ko-KR" sz="2600" i="1" kern="0" dirty="0">
                <a:solidFill>
                  <a:srgbClr val="808080"/>
                </a:solidFill>
                <a:latin typeface="+mn-lt"/>
                <a:ea typeface="Gulim" pitchFamily="34" charset="-127"/>
              </a:rPr>
              <a:t>and </a:t>
            </a:r>
            <a:r>
              <a:rPr lang="en-US" altLang="ko-KR" sz="2600" i="1" u="sng" kern="0" dirty="0">
                <a:solidFill>
                  <a:srgbClr val="808080"/>
                </a:solidFill>
                <a:latin typeface="+mn-lt"/>
                <a:ea typeface="Gulim" pitchFamily="34" charset="-127"/>
              </a:rPr>
              <a:t>safe</a:t>
            </a:r>
            <a:r>
              <a:rPr lang="en-US" altLang="ko-KR" sz="2600" i="1" kern="0" dirty="0">
                <a:solidFill>
                  <a:srgbClr val="808080"/>
                </a:solidFill>
                <a:latin typeface="+mn-lt"/>
                <a:ea typeface="Gulim" pitchFamily="34" charset="-127"/>
              </a:rPr>
              <a:t> working environment.</a:t>
            </a:r>
            <a:r>
              <a:rPr lang="en-SG" altLang="ko-KR" sz="2800" kern="0" dirty="0" smtClean="0">
                <a:solidFill>
                  <a:srgbClr val="000000"/>
                </a:solidFill>
                <a:latin typeface="+mn-lt"/>
                <a:ea typeface="Gulim" pitchFamily="34" charset="-127"/>
              </a:rPr>
              <a:t>”</a:t>
            </a:r>
          </a:p>
        </p:txBody>
      </p:sp>
      <p:sp>
        <p:nvSpPr>
          <p:cNvPr id="20" name="Rectangle 2"/>
          <p:cNvSpPr txBox="1">
            <a:spLocks noChangeArrowheads="1"/>
          </p:cNvSpPr>
          <p:nvPr/>
        </p:nvSpPr>
        <p:spPr bwMode="auto">
          <a:xfrm>
            <a:off x="2667000" y="5550877"/>
            <a:ext cx="4725052" cy="4086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4763" algn="r" defTabSz="914400" rtl="0" eaLnBrk="1" fontAlgn="base" latinLnBrk="0" hangingPunct="1">
              <a:lnSpc>
                <a:spcPct val="80000"/>
              </a:lnSpc>
              <a:spcBef>
                <a:spcPct val="20000"/>
              </a:spcBef>
              <a:spcAft>
                <a:spcPct val="0"/>
              </a:spcAft>
              <a:buClrTx/>
              <a:buSzTx/>
              <a:buFontTx/>
              <a:buNone/>
              <a:tabLst/>
              <a:defRPr/>
            </a:pPr>
            <a:r>
              <a:rPr lang="en-GB" altLang="ko-KR" sz="1200" i="1" kern="0" dirty="0" smtClean="0">
                <a:ea typeface="Gulim" pitchFamily="34" charset="-127"/>
                <a:cs typeface="Arial" pitchFamily="34" charset="0"/>
              </a:rPr>
              <a:t>Source: WSH Guidelines on Workplace Housekeeping</a:t>
            </a:r>
          </a:p>
        </p:txBody>
      </p:sp>
      <p:sp>
        <p:nvSpPr>
          <p:cNvPr id="4" name="Slide Number Placeholder 3"/>
          <p:cNvSpPr>
            <a:spLocks noGrp="1"/>
          </p:cNvSpPr>
          <p:nvPr>
            <p:ph type="sldNum" sz="quarter" idx="12"/>
          </p:nvPr>
        </p:nvSpPr>
        <p:spPr/>
        <p:txBody>
          <a:bodyPr/>
          <a:lstStyle/>
          <a:p>
            <a:fld id="{EA7C8D44-3667-46F6-9772-CC52308E2A7F}" type="slidenum">
              <a:rPr lang="en-US" smtClean="0"/>
              <a:pPr/>
              <a:t>6</a:t>
            </a:fld>
            <a:r>
              <a:rPr lang="en-US" smtClean="0"/>
              <a:t> / 42</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p:cNvSpPr>
            <a:spLocks noGrp="1"/>
          </p:cNvSpPr>
          <p:nvPr>
            <p:ph type="title" idx="4294967295"/>
          </p:nvPr>
        </p:nvSpPr>
        <p:spPr>
          <a:xfrm>
            <a:off x="199291" y="152400"/>
            <a:ext cx="4906109" cy="838200"/>
          </a:xfrm>
        </p:spPr>
        <p:txBody>
          <a:bodyPr anchor="b">
            <a:normAutofit/>
          </a:bodyPr>
          <a:lstStyle/>
          <a:p>
            <a:r>
              <a:rPr lang="en-GB" b="1" dirty="0" smtClean="0">
                <a:solidFill>
                  <a:schemeClr val="accent1">
                    <a:lumMod val="50000"/>
                  </a:schemeClr>
                </a:solidFill>
                <a:latin typeface="+mn-lt"/>
              </a:rPr>
              <a:t>Poor Housekeeping</a:t>
            </a:r>
            <a:endParaRPr lang="en-GB" b="1" dirty="0">
              <a:solidFill>
                <a:schemeClr val="accent1">
                  <a:lumMod val="50000"/>
                </a:schemeClr>
              </a:solidFill>
              <a:latin typeface="+mn-lt"/>
            </a:endParaRP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6626" y="3356325"/>
            <a:ext cx="3416945" cy="256112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5229" y="3851031"/>
            <a:ext cx="4237912" cy="281610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8081" y="313263"/>
            <a:ext cx="3725490" cy="289303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6852"/>
          <a:stretch/>
        </p:blipFill>
        <p:spPr bwMode="auto">
          <a:xfrm>
            <a:off x="339557" y="1066800"/>
            <a:ext cx="2689315" cy="382465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2"/>
          <p:cNvSpPr txBox="1">
            <a:spLocks noChangeArrowheads="1"/>
          </p:cNvSpPr>
          <p:nvPr/>
        </p:nvSpPr>
        <p:spPr bwMode="auto">
          <a:xfrm>
            <a:off x="339555" y="5000713"/>
            <a:ext cx="803443" cy="20433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4763" defTabSz="914400" rtl="0" eaLnBrk="1" fontAlgn="base" latinLnBrk="0" hangingPunct="1">
              <a:lnSpc>
                <a:spcPct val="80000"/>
              </a:lnSpc>
              <a:spcBef>
                <a:spcPct val="20000"/>
              </a:spcBef>
              <a:spcAft>
                <a:spcPct val="0"/>
              </a:spcAft>
              <a:buClrTx/>
              <a:buSzTx/>
              <a:buFontTx/>
              <a:buNone/>
              <a:tabLst/>
              <a:defRPr/>
            </a:pPr>
            <a:r>
              <a:rPr lang="en-GB" altLang="ko-KR" sz="1200" i="1" kern="0" dirty="0" smtClean="0">
                <a:latin typeface="+mn-lt"/>
                <a:ea typeface="Gulim" pitchFamily="34" charset="-127"/>
                <a:cs typeface="Arial" pitchFamily="34" charset="0"/>
              </a:rPr>
              <a:t>Corridor</a:t>
            </a:r>
          </a:p>
        </p:txBody>
      </p:sp>
      <p:sp>
        <p:nvSpPr>
          <p:cNvPr id="12" name="Rectangle 2"/>
          <p:cNvSpPr txBox="1">
            <a:spLocks noChangeArrowheads="1"/>
          </p:cNvSpPr>
          <p:nvPr/>
        </p:nvSpPr>
        <p:spPr bwMode="auto">
          <a:xfrm>
            <a:off x="955220" y="6462800"/>
            <a:ext cx="803443" cy="20433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4763" algn="r" defTabSz="914400" rtl="0" eaLnBrk="1" fontAlgn="base" latinLnBrk="0" hangingPunct="1">
              <a:lnSpc>
                <a:spcPct val="80000"/>
              </a:lnSpc>
              <a:spcBef>
                <a:spcPct val="20000"/>
              </a:spcBef>
              <a:spcAft>
                <a:spcPct val="0"/>
              </a:spcAft>
              <a:buClrTx/>
              <a:buSzTx/>
              <a:buFontTx/>
              <a:buNone/>
              <a:tabLst/>
              <a:defRPr/>
            </a:pPr>
            <a:r>
              <a:rPr lang="en-GB" altLang="ko-KR" sz="1200" i="1" kern="0" dirty="0" smtClean="0">
                <a:latin typeface="+mn-lt"/>
                <a:ea typeface="Gulim" pitchFamily="34" charset="-127"/>
                <a:cs typeface="Arial" pitchFamily="34" charset="0"/>
              </a:rPr>
              <a:t>Worksho</a:t>
            </a:r>
            <a:r>
              <a:rPr lang="en-GB" altLang="ko-KR" sz="1200" i="1" kern="0" dirty="0">
                <a:latin typeface="+mn-lt"/>
                <a:ea typeface="Gulim" pitchFamily="34" charset="-127"/>
                <a:cs typeface="Arial" pitchFamily="34" charset="0"/>
              </a:rPr>
              <a:t>p</a:t>
            </a:r>
            <a:endParaRPr lang="en-GB" altLang="ko-KR" sz="1200" i="1" kern="0" dirty="0" smtClean="0">
              <a:latin typeface="+mn-lt"/>
              <a:ea typeface="Gulim" pitchFamily="34" charset="-127"/>
              <a:cs typeface="Arial" pitchFamily="34" charset="0"/>
            </a:endParaRPr>
          </a:p>
        </p:txBody>
      </p:sp>
      <p:sp>
        <p:nvSpPr>
          <p:cNvPr id="13" name="Rectangle 2"/>
          <p:cNvSpPr txBox="1">
            <a:spLocks noChangeArrowheads="1"/>
          </p:cNvSpPr>
          <p:nvPr/>
        </p:nvSpPr>
        <p:spPr bwMode="auto">
          <a:xfrm>
            <a:off x="4255063" y="2876998"/>
            <a:ext cx="803443" cy="32930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4763" algn="r" defTabSz="914400" rtl="0" eaLnBrk="1" fontAlgn="base" latinLnBrk="0" hangingPunct="1">
              <a:lnSpc>
                <a:spcPct val="80000"/>
              </a:lnSpc>
              <a:spcBef>
                <a:spcPct val="20000"/>
              </a:spcBef>
              <a:spcAft>
                <a:spcPct val="0"/>
              </a:spcAft>
              <a:buClrTx/>
              <a:buSzTx/>
              <a:buFontTx/>
              <a:buNone/>
              <a:tabLst/>
              <a:defRPr/>
            </a:pPr>
            <a:r>
              <a:rPr lang="en-GB" altLang="ko-KR" sz="1200" i="1" kern="0" dirty="0" smtClean="0">
                <a:latin typeface="+mn-lt"/>
                <a:ea typeface="Gulim" pitchFamily="34" charset="-127"/>
                <a:cs typeface="Arial" pitchFamily="34" charset="0"/>
              </a:rPr>
              <a:t>Outdoor storage</a:t>
            </a:r>
          </a:p>
        </p:txBody>
      </p:sp>
      <p:sp>
        <p:nvSpPr>
          <p:cNvPr id="14" name="Rectangle 2"/>
          <p:cNvSpPr txBox="1">
            <a:spLocks noChangeArrowheads="1"/>
          </p:cNvSpPr>
          <p:nvPr/>
        </p:nvSpPr>
        <p:spPr bwMode="auto">
          <a:xfrm>
            <a:off x="8110128" y="6023551"/>
            <a:ext cx="803443" cy="20433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4763" algn="r" defTabSz="914400" rtl="0" eaLnBrk="1" fontAlgn="base" latinLnBrk="0" hangingPunct="1">
              <a:lnSpc>
                <a:spcPct val="80000"/>
              </a:lnSpc>
              <a:spcBef>
                <a:spcPct val="20000"/>
              </a:spcBef>
              <a:spcAft>
                <a:spcPct val="0"/>
              </a:spcAft>
              <a:buClrTx/>
              <a:buSzTx/>
              <a:buFontTx/>
              <a:buNone/>
              <a:tabLst/>
              <a:defRPr/>
            </a:pPr>
            <a:r>
              <a:rPr lang="en-GB" altLang="ko-KR" sz="1200" i="1" kern="0" dirty="0" smtClean="0">
                <a:latin typeface="+mn-lt"/>
                <a:ea typeface="Gulim" pitchFamily="34" charset="-127"/>
                <a:cs typeface="Arial" pitchFamily="34" charset="0"/>
              </a:rPr>
              <a:t>Storeroom</a:t>
            </a:r>
          </a:p>
        </p:txBody>
      </p:sp>
      <p:sp>
        <p:nvSpPr>
          <p:cNvPr id="15" name="Rectangle 2"/>
          <p:cNvSpPr txBox="1">
            <a:spLocks noChangeArrowheads="1"/>
          </p:cNvSpPr>
          <p:nvPr/>
        </p:nvSpPr>
        <p:spPr bwMode="auto">
          <a:xfrm>
            <a:off x="3217987" y="1110762"/>
            <a:ext cx="1688122" cy="48943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4763" defTabSz="914400" rtl="0" eaLnBrk="1" fontAlgn="base" latinLnBrk="0" hangingPunct="1">
              <a:lnSpc>
                <a:spcPct val="80000"/>
              </a:lnSpc>
              <a:spcBef>
                <a:spcPct val="20000"/>
              </a:spcBef>
              <a:spcAft>
                <a:spcPct val="0"/>
              </a:spcAft>
              <a:buClrTx/>
              <a:buSzTx/>
              <a:buFontTx/>
              <a:buNone/>
              <a:tabLst/>
              <a:defRPr/>
            </a:pPr>
            <a:r>
              <a:rPr lang="en-GB" altLang="ko-KR" sz="1500" i="1" kern="0" dirty="0" smtClean="0">
                <a:solidFill>
                  <a:srgbClr val="C00000"/>
                </a:solidFill>
                <a:latin typeface="+mn-lt"/>
                <a:ea typeface="Gulim" pitchFamily="34" charset="-127"/>
                <a:cs typeface="Arial" pitchFamily="34" charset="0"/>
              </a:rPr>
              <a:t>Industry Examples</a:t>
            </a:r>
          </a:p>
        </p:txBody>
      </p:sp>
      <p:sp>
        <p:nvSpPr>
          <p:cNvPr id="16" name="Rectangle 2"/>
          <p:cNvSpPr txBox="1">
            <a:spLocks noChangeArrowheads="1"/>
          </p:cNvSpPr>
          <p:nvPr/>
        </p:nvSpPr>
        <p:spPr bwMode="auto">
          <a:xfrm>
            <a:off x="3167795" y="3630232"/>
            <a:ext cx="2048599" cy="22237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indent="4763">
              <a:lnSpc>
                <a:spcPct val="80000"/>
              </a:lnSpc>
              <a:spcBef>
                <a:spcPct val="20000"/>
              </a:spcBef>
              <a:defRPr/>
            </a:pPr>
            <a:r>
              <a:rPr lang="en-GB" altLang="ko-KR" sz="1000" i="1" kern="0" dirty="0" smtClean="0">
                <a:latin typeface="+mn-lt"/>
                <a:ea typeface="Gulim" pitchFamily="34" charset="-127"/>
                <a:cs typeface="Arial" pitchFamily="34" charset="0"/>
              </a:rPr>
              <a:t>Source: Ministry of Manpower</a:t>
            </a:r>
          </a:p>
        </p:txBody>
      </p:sp>
      <p:sp>
        <p:nvSpPr>
          <p:cNvPr id="4" name="Slide Number Placeholder 3"/>
          <p:cNvSpPr>
            <a:spLocks noGrp="1"/>
          </p:cNvSpPr>
          <p:nvPr>
            <p:ph type="sldNum" sz="quarter" idx="12"/>
          </p:nvPr>
        </p:nvSpPr>
        <p:spPr/>
        <p:txBody>
          <a:bodyPr/>
          <a:lstStyle/>
          <a:p>
            <a:fld id="{EA7C8D44-3667-46F6-9772-CC52308E2A7F}" type="slidenum">
              <a:rPr lang="en-US" smtClean="0"/>
              <a:pPr/>
              <a:t>7</a:t>
            </a:fld>
            <a:r>
              <a:rPr lang="en-US" smtClean="0"/>
              <a:t> / 42</a:t>
            </a:r>
            <a:endParaRPr lang="en-US" dirty="0"/>
          </a:p>
        </p:txBody>
      </p:sp>
    </p:spTree>
    <p:extLst>
      <p:ext uri="{BB962C8B-B14F-4D97-AF65-F5344CB8AC3E}">
        <p14:creationId xmlns:p14="http://schemas.microsoft.com/office/powerpoint/2010/main" val="76925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p:cNvSpPr>
            <a:spLocks noGrp="1"/>
          </p:cNvSpPr>
          <p:nvPr>
            <p:ph type="title" idx="4294967295"/>
          </p:nvPr>
        </p:nvSpPr>
        <p:spPr>
          <a:xfrm>
            <a:off x="199291" y="152400"/>
            <a:ext cx="4906109" cy="838200"/>
          </a:xfrm>
        </p:spPr>
        <p:txBody>
          <a:bodyPr anchor="b">
            <a:normAutofit/>
          </a:bodyPr>
          <a:lstStyle/>
          <a:p>
            <a:r>
              <a:rPr lang="en-GB" b="1" dirty="0" smtClean="0">
                <a:solidFill>
                  <a:schemeClr val="accent1">
                    <a:lumMod val="50000"/>
                  </a:schemeClr>
                </a:solidFill>
                <a:latin typeface="+mn-lt"/>
              </a:rPr>
              <a:t>Good Housekeeping</a:t>
            </a:r>
            <a:endParaRPr lang="en-GB" b="1" dirty="0">
              <a:solidFill>
                <a:schemeClr val="accent1">
                  <a:lumMod val="50000"/>
                </a:schemeClr>
              </a:solidFill>
              <a:latin typeface="+mn-lt"/>
            </a:endParaRPr>
          </a:p>
        </p:txBody>
      </p:sp>
      <p:pic>
        <p:nvPicPr>
          <p:cNvPr id="18" name="Picture 2" descr="http://wordrevel.com/wp-content/uploads/Orchard-library-seating-are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458" y="1128024"/>
            <a:ext cx="7027741" cy="501780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458" y="6283255"/>
            <a:ext cx="1847850"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5" descr="National Library Boar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6309946"/>
            <a:ext cx="2273209" cy="39565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
          <p:cNvSpPr txBox="1">
            <a:spLocks noChangeArrowheads="1"/>
          </p:cNvSpPr>
          <p:nvPr/>
        </p:nvSpPr>
        <p:spPr bwMode="auto">
          <a:xfrm>
            <a:off x="7391400" y="3505200"/>
            <a:ext cx="1544633" cy="4396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4763" defTabSz="914400" rtl="0" eaLnBrk="1" fontAlgn="base" latinLnBrk="0" hangingPunct="1">
              <a:lnSpc>
                <a:spcPct val="80000"/>
              </a:lnSpc>
              <a:spcBef>
                <a:spcPct val="20000"/>
              </a:spcBef>
              <a:spcAft>
                <a:spcPct val="0"/>
              </a:spcAft>
              <a:buClrTx/>
              <a:buSzTx/>
              <a:buFontTx/>
              <a:buNone/>
              <a:tabLst/>
              <a:defRPr/>
            </a:pPr>
            <a:r>
              <a:rPr lang="en-GB" altLang="ko-KR" sz="2600" b="1" kern="0" dirty="0" smtClean="0">
                <a:solidFill>
                  <a:srgbClr val="C00000"/>
                </a:solidFill>
                <a:latin typeface="+mn-lt"/>
                <a:ea typeface="Gulim" pitchFamily="34" charset="-127"/>
                <a:cs typeface="Arial" pitchFamily="34" charset="0"/>
              </a:rPr>
              <a:t>Tidy</a:t>
            </a:r>
          </a:p>
        </p:txBody>
      </p:sp>
      <p:sp>
        <p:nvSpPr>
          <p:cNvPr id="22" name="Rectangle 2"/>
          <p:cNvSpPr txBox="1">
            <a:spLocks noChangeArrowheads="1"/>
          </p:cNvSpPr>
          <p:nvPr/>
        </p:nvSpPr>
        <p:spPr bwMode="auto">
          <a:xfrm>
            <a:off x="7391400" y="4057162"/>
            <a:ext cx="1544633" cy="4396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4763" defTabSz="914400" rtl="0" eaLnBrk="1" fontAlgn="base" latinLnBrk="0" hangingPunct="1">
              <a:lnSpc>
                <a:spcPct val="80000"/>
              </a:lnSpc>
              <a:spcBef>
                <a:spcPct val="20000"/>
              </a:spcBef>
              <a:spcAft>
                <a:spcPct val="0"/>
              </a:spcAft>
              <a:buClrTx/>
              <a:buSzTx/>
              <a:buFontTx/>
              <a:buNone/>
              <a:tabLst/>
              <a:defRPr/>
            </a:pPr>
            <a:r>
              <a:rPr lang="en-GB" altLang="ko-KR" sz="2600" b="1" kern="0" dirty="0" smtClean="0">
                <a:solidFill>
                  <a:srgbClr val="C00000"/>
                </a:solidFill>
                <a:latin typeface="+mn-lt"/>
                <a:ea typeface="Gulim" pitchFamily="34" charset="-127"/>
                <a:cs typeface="Arial" pitchFamily="34" charset="0"/>
              </a:rPr>
              <a:t>Clean</a:t>
            </a:r>
          </a:p>
        </p:txBody>
      </p:sp>
      <p:sp>
        <p:nvSpPr>
          <p:cNvPr id="23" name="Rectangle 2"/>
          <p:cNvSpPr txBox="1">
            <a:spLocks noChangeArrowheads="1"/>
          </p:cNvSpPr>
          <p:nvPr/>
        </p:nvSpPr>
        <p:spPr bwMode="auto">
          <a:xfrm>
            <a:off x="7391400" y="4609124"/>
            <a:ext cx="1984250" cy="4396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4763" defTabSz="914400" rtl="0" eaLnBrk="1" fontAlgn="base" latinLnBrk="0" hangingPunct="1">
              <a:lnSpc>
                <a:spcPct val="80000"/>
              </a:lnSpc>
              <a:spcBef>
                <a:spcPct val="20000"/>
              </a:spcBef>
              <a:spcAft>
                <a:spcPct val="0"/>
              </a:spcAft>
              <a:buClrTx/>
              <a:buSzTx/>
              <a:buFontTx/>
              <a:buNone/>
              <a:tabLst/>
              <a:defRPr/>
            </a:pPr>
            <a:r>
              <a:rPr lang="en-GB" altLang="ko-KR" sz="2600" b="1" kern="0" dirty="0" smtClean="0">
                <a:solidFill>
                  <a:srgbClr val="C00000"/>
                </a:solidFill>
                <a:latin typeface="+mn-lt"/>
                <a:ea typeface="Gulim" pitchFamily="34" charset="-127"/>
                <a:cs typeface="Arial" pitchFamily="34" charset="0"/>
              </a:rPr>
              <a:t>Orderly</a:t>
            </a:r>
          </a:p>
        </p:txBody>
      </p:sp>
      <p:sp>
        <p:nvSpPr>
          <p:cNvPr id="24" name="Rectangle 2"/>
          <p:cNvSpPr txBox="1">
            <a:spLocks noChangeArrowheads="1"/>
          </p:cNvSpPr>
          <p:nvPr/>
        </p:nvSpPr>
        <p:spPr bwMode="auto">
          <a:xfrm>
            <a:off x="7391400" y="5161085"/>
            <a:ext cx="1544633" cy="4396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4763" defTabSz="914400" rtl="0" eaLnBrk="1" fontAlgn="base" latinLnBrk="0" hangingPunct="1">
              <a:lnSpc>
                <a:spcPct val="80000"/>
              </a:lnSpc>
              <a:spcBef>
                <a:spcPct val="20000"/>
              </a:spcBef>
              <a:spcAft>
                <a:spcPct val="0"/>
              </a:spcAft>
              <a:buClrTx/>
              <a:buSzTx/>
              <a:buFontTx/>
              <a:buNone/>
              <a:tabLst/>
              <a:defRPr/>
            </a:pPr>
            <a:r>
              <a:rPr lang="en-GB" altLang="ko-KR" sz="2600" b="1" kern="0" dirty="0" smtClean="0">
                <a:solidFill>
                  <a:srgbClr val="C00000"/>
                </a:solidFill>
                <a:latin typeface="+mn-lt"/>
                <a:ea typeface="Gulim" pitchFamily="34" charset="-127"/>
                <a:cs typeface="Arial" pitchFamily="34" charset="0"/>
              </a:rPr>
              <a:t>Safe</a:t>
            </a:r>
          </a:p>
        </p:txBody>
      </p:sp>
      <p:sp>
        <p:nvSpPr>
          <p:cNvPr id="4" name="Slide Number Placeholder 3"/>
          <p:cNvSpPr>
            <a:spLocks noGrp="1"/>
          </p:cNvSpPr>
          <p:nvPr>
            <p:ph type="sldNum" sz="quarter" idx="12"/>
          </p:nvPr>
        </p:nvSpPr>
        <p:spPr/>
        <p:txBody>
          <a:bodyPr/>
          <a:lstStyle/>
          <a:p>
            <a:fld id="{EA7C8D44-3667-46F6-9772-CC52308E2A7F}" type="slidenum">
              <a:rPr lang="en-US" smtClean="0"/>
              <a:pPr/>
              <a:t>8</a:t>
            </a:fld>
            <a:r>
              <a:rPr lang="en-US" smtClean="0"/>
              <a:t> / 42</a:t>
            </a:r>
            <a:endParaRPr lang="en-US" dirty="0"/>
          </a:p>
        </p:txBody>
      </p:sp>
    </p:spTree>
    <p:extLst>
      <p:ext uri="{BB962C8B-B14F-4D97-AF65-F5344CB8AC3E}">
        <p14:creationId xmlns:p14="http://schemas.microsoft.com/office/powerpoint/2010/main" val="3019523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4"/>
          <p:cNvSpPr txBox="1">
            <a:spLocks/>
          </p:cNvSpPr>
          <p:nvPr/>
        </p:nvSpPr>
        <p:spPr>
          <a:xfrm>
            <a:off x="199291" y="152400"/>
            <a:ext cx="5668109" cy="838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GB" b="1" dirty="0" smtClean="0">
                <a:solidFill>
                  <a:schemeClr val="accent1">
                    <a:lumMod val="50000"/>
                  </a:schemeClr>
                </a:solidFill>
                <a:latin typeface="+mn-lt"/>
              </a:rPr>
              <a:t>Housekeeping Benefits</a:t>
            </a:r>
            <a:endParaRPr lang="en-GB" b="1" dirty="0">
              <a:solidFill>
                <a:schemeClr val="accent1">
                  <a:lumMod val="50000"/>
                </a:schemeClr>
              </a:solidFill>
              <a:latin typeface="+mn-lt"/>
            </a:endParaRPr>
          </a:p>
        </p:txBody>
      </p:sp>
      <p:sp>
        <p:nvSpPr>
          <p:cNvPr id="4" name="Rectangle 3"/>
          <p:cNvSpPr/>
          <p:nvPr/>
        </p:nvSpPr>
        <p:spPr>
          <a:xfrm>
            <a:off x="312289" y="1118872"/>
            <a:ext cx="5376335" cy="4339650"/>
          </a:xfrm>
          <a:prstGeom prst="rect">
            <a:avLst/>
          </a:prstGeom>
        </p:spPr>
        <p:txBody>
          <a:bodyPr wrap="square">
            <a:spAutoFit/>
          </a:bodyPr>
          <a:lstStyle/>
          <a:p>
            <a:r>
              <a:rPr lang="en-SG" sz="2400" b="1" dirty="0" smtClean="0">
                <a:solidFill>
                  <a:srgbClr val="C00000"/>
                </a:solidFill>
              </a:rPr>
              <a:t>Good for Business</a:t>
            </a:r>
          </a:p>
          <a:p>
            <a:pPr>
              <a:lnSpc>
                <a:spcPct val="25000"/>
              </a:lnSpc>
            </a:pPr>
            <a:endParaRPr lang="en-SG" sz="2400" b="1" dirty="0" smtClean="0"/>
          </a:p>
          <a:p>
            <a:pPr marL="342900" indent="-342900">
              <a:buFont typeface="Arial" panose="020B0604020202020204" pitchFamily="34" charset="0"/>
              <a:buChar char="•"/>
            </a:pPr>
            <a:r>
              <a:rPr lang="en-US" sz="2400" i="1" dirty="0" smtClean="0"/>
              <a:t>Elimination of hazards</a:t>
            </a:r>
          </a:p>
          <a:p>
            <a:pPr marL="342900" indent="-342900">
              <a:buFont typeface="Arial" panose="020B0604020202020204" pitchFamily="34" charset="0"/>
              <a:buChar char="•"/>
            </a:pPr>
            <a:r>
              <a:rPr lang="en-US" sz="2400" i="1" dirty="0" smtClean="0"/>
              <a:t>Hygienic working conditions</a:t>
            </a:r>
          </a:p>
          <a:p>
            <a:pPr marL="342900" indent="-342900">
              <a:buFont typeface="Arial" panose="020B0604020202020204" pitchFamily="34" charset="0"/>
              <a:buChar char="•"/>
            </a:pPr>
            <a:r>
              <a:rPr lang="en-US" sz="2400" i="1" dirty="0" smtClean="0"/>
              <a:t>Improved staff morale &amp; wellbeing</a:t>
            </a:r>
          </a:p>
          <a:p>
            <a:pPr marL="342900" indent="-342900">
              <a:buFont typeface="Arial" panose="020B0604020202020204" pitchFamily="34" charset="0"/>
              <a:buChar char="•"/>
            </a:pPr>
            <a:r>
              <a:rPr lang="en-US" sz="2400" i="1" dirty="0">
                <a:solidFill>
                  <a:schemeClr val="bg1">
                    <a:lumMod val="50000"/>
                  </a:schemeClr>
                </a:solidFill>
              </a:rPr>
              <a:t>Increased productivity</a:t>
            </a:r>
          </a:p>
          <a:p>
            <a:pPr marL="342900" indent="-342900">
              <a:buFont typeface="Arial" panose="020B0604020202020204" pitchFamily="34" charset="0"/>
              <a:buChar char="•"/>
            </a:pPr>
            <a:r>
              <a:rPr lang="en-US" sz="2400" i="1" dirty="0">
                <a:solidFill>
                  <a:schemeClr val="bg1">
                    <a:lumMod val="50000"/>
                  </a:schemeClr>
                </a:solidFill>
              </a:rPr>
              <a:t>Improved quality control</a:t>
            </a:r>
          </a:p>
          <a:p>
            <a:pPr marL="342900" indent="-342900">
              <a:buFont typeface="Arial" panose="020B0604020202020204" pitchFamily="34" charset="0"/>
              <a:buChar char="•"/>
            </a:pPr>
            <a:r>
              <a:rPr lang="en-US" sz="2400" i="1" dirty="0" smtClean="0">
                <a:solidFill>
                  <a:schemeClr val="bg1">
                    <a:lumMod val="50000"/>
                  </a:schemeClr>
                </a:solidFill>
              </a:rPr>
              <a:t>Better WSH performance</a:t>
            </a:r>
          </a:p>
          <a:p>
            <a:pPr marL="342900" indent="-342900">
              <a:buFont typeface="Arial" panose="020B0604020202020204" pitchFamily="34" charset="0"/>
              <a:buChar char="•"/>
            </a:pPr>
            <a:r>
              <a:rPr lang="en-US" sz="2400" i="1" dirty="0" smtClean="0"/>
              <a:t>Effective use of space</a:t>
            </a:r>
          </a:p>
          <a:p>
            <a:pPr marL="342900" indent="-342900">
              <a:buFont typeface="Arial" panose="020B0604020202020204" pitchFamily="34" charset="0"/>
              <a:buChar char="•"/>
            </a:pPr>
            <a:r>
              <a:rPr lang="en-US" sz="2400" i="1" dirty="0" smtClean="0"/>
              <a:t>Better inventory control</a:t>
            </a:r>
          </a:p>
          <a:p>
            <a:pPr marL="342900" indent="-342900">
              <a:buFont typeface="Arial" panose="020B0604020202020204" pitchFamily="34" charset="0"/>
              <a:buChar char="•"/>
            </a:pPr>
            <a:r>
              <a:rPr lang="en-US" sz="2400" i="1" dirty="0" smtClean="0"/>
              <a:t>Enhanced company image</a:t>
            </a:r>
          </a:p>
          <a:p>
            <a:pPr marL="342900" indent="-342900">
              <a:buFont typeface="Arial" panose="020B0604020202020204" pitchFamily="34" charset="0"/>
              <a:buChar char="•"/>
            </a:pPr>
            <a:r>
              <a:rPr lang="en-US" sz="2400" i="1" dirty="0" smtClean="0"/>
              <a:t>Commitment to WSH</a:t>
            </a:r>
            <a:endParaRPr lang="en-SG" sz="2400" i="1" dirty="0" smtClean="0"/>
          </a:p>
        </p:txBody>
      </p:sp>
      <p:sp>
        <p:nvSpPr>
          <p:cNvPr id="19" name="Rectangle 2"/>
          <p:cNvSpPr txBox="1">
            <a:spLocks noChangeArrowheads="1"/>
          </p:cNvSpPr>
          <p:nvPr/>
        </p:nvSpPr>
        <p:spPr bwMode="auto">
          <a:xfrm rot="900000">
            <a:off x="6235378" y="912184"/>
            <a:ext cx="1528229" cy="7397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indent="4763" algn="ctr">
              <a:lnSpc>
                <a:spcPct val="80000"/>
              </a:lnSpc>
              <a:spcBef>
                <a:spcPct val="20000"/>
              </a:spcBef>
              <a:defRPr/>
            </a:pPr>
            <a:r>
              <a:rPr lang="en-GB" altLang="ko-KR" sz="2400" b="1" kern="0" dirty="0" smtClean="0">
                <a:solidFill>
                  <a:schemeClr val="accent4"/>
                </a:solidFill>
                <a:ea typeface="Gulim" pitchFamily="34" charset="-127"/>
              </a:rPr>
              <a:t>Prevent STF</a:t>
            </a:r>
          </a:p>
        </p:txBody>
      </p:sp>
      <p:sp>
        <p:nvSpPr>
          <p:cNvPr id="20" name="Rectangle 2"/>
          <p:cNvSpPr txBox="1">
            <a:spLocks noChangeArrowheads="1"/>
          </p:cNvSpPr>
          <p:nvPr/>
        </p:nvSpPr>
        <p:spPr bwMode="auto">
          <a:xfrm rot="20700000">
            <a:off x="6853769" y="1778467"/>
            <a:ext cx="1528229" cy="7397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indent="4763" algn="ctr">
              <a:lnSpc>
                <a:spcPct val="80000"/>
              </a:lnSpc>
              <a:spcBef>
                <a:spcPct val="20000"/>
              </a:spcBef>
              <a:defRPr/>
            </a:pPr>
            <a:r>
              <a:rPr lang="en-GB" altLang="ko-KR" sz="2400" b="1" kern="0" dirty="0" smtClean="0">
                <a:solidFill>
                  <a:schemeClr val="accent4"/>
                </a:solidFill>
                <a:ea typeface="Gulim" pitchFamily="34" charset="-127"/>
              </a:rPr>
              <a:t>Limit Spills</a:t>
            </a:r>
          </a:p>
        </p:txBody>
      </p:sp>
      <p:sp>
        <p:nvSpPr>
          <p:cNvPr id="21" name="Rectangle 2"/>
          <p:cNvSpPr txBox="1">
            <a:spLocks noChangeArrowheads="1"/>
          </p:cNvSpPr>
          <p:nvPr/>
        </p:nvSpPr>
        <p:spPr bwMode="auto">
          <a:xfrm rot="900000">
            <a:off x="6138333" y="2762419"/>
            <a:ext cx="1528229" cy="7397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indent="4763" algn="ctr">
              <a:lnSpc>
                <a:spcPct val="80000"/>
              </a:lnSpc>
              <a:spcBef>
                <a:spcPct val="20000"/>
              </a:spcBef>
              <a:defRPr/>
            </a:pPr>
            <a:r>
              <a:rPr lang="en-GB" altLang="ko-KR" sz="2400" b="1" kern="0" dirty="0" smtClean="0">
                <a:solidFill>
                  <a:schemeClr val="accent4"/>
                </a:solidFill>
                <a:ea typeface="Gulim" pitchFamily="34" charset="-127"/>
              </a:rPr>
              <a:t>Machine Safety</a:t>
            </a:r>
          </a:p>
        </p:txBody>
      </p:sp>
      <p:sp>
        <p:nvSpPr>
          <p:cNvPr id="22" name="Rectangle 2"/>
          <p:cNvSpPr txBox="1">
            <a:spLocks noChangeArrowheads="1"/>
          </p:cNvSpPr>
          <p:nvPr/>
        </p:nvSpPr>
        <p:spPr bwMode="auto">
          <a:xfrm rot="20700000">
            <a:off x="209086" y="5602283"/>
            <a:ext cx="1790416" cy="7397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indent="4763" algn="ctr">
              <a:lnSpc>
                <a:spcPct val="80000"/>
              </a:lnSpc>
              <a:spcBef>
                <a:spcPct val="20000"/>
              </a:spcBef>
              <a:defRPr/>
            </a:pPr>
            <a:r>
              <a:rPr lang="en-GB" altLang="ko-KR" sz="2400" b="1" kern="0" dirty="0" smtClean="0">
                <a:solidFill>
                  <a:schemeClr val="accent4"/>
                </a:solidFill>
                <a:ea typeface="Gulim" pitchFamily="34" charset="-127"/>
              </a:rPr>
              <a:t>Fire Prevention</a:t>
            </a:r>
          </a:p>
        </p:txBody>
      </p:sp>
      <p:sp>
        <p:nvSpPr>
          <p:cNvPr id="23" name="Rectangle 2"/>
          <p:cNvSpPr txBox="1">
            <a:spLocks noChangeArrowheads="1"/>
          </p:cNvSpPr>
          <p:nvPr/>
        </p:nvSpPr>
        <p:spPr bwMode="auto">
          <a:xfrm rot="900000">
            <a:off x="2073924" y="5629465"/>
            <a:ext cx="1982687" cy="7397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indent="4763" algn="ctr">
              <a:lnSpc>
                <a:spcPct val="80000"/>
              </a:lnSpc>
              <a:spcBef>
                <a:spcPct val="20000"/>
              </a:spcBef>
              <a:defRPr/>
            </a:pPr>
            <a:r>
              <a:rPr lang="en-GB" altLang="ko-KR" sz="2400" b="1" kern="0" dirty="0" smtClean="0">
                <a:solidFill>
                  <a:schemeClr val="accent4"/>
                </a:solidFill>
                <a:ea typeface="Gulim" pitchFamily="34" charset="-127"/>
              </a:rPr>
              <a:t>Fast Evacuation</a:t>
            </a:r>
          </a:p>
        </p:txBody>
      </p:sp>
      <p:sp>
        <p:nvSpPr>
          <p:cNvPr id="24" name="Rectangle 2"/>
          <p:cNvSpPr txBox="1">
            <a:spLocks noChangeArrowheads="1"/>
          </p:cNvSpPr>
          <p:nvPr/>
        </p:nvSpPr>
        <p:spPr bwMode="auto">
          <a:xfrm rot="20703782">
            <a:off x="3926307" y="5568355"/>
            <a:ext cx="1722457" cy="7397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indent="4763" algn="ctr">
              <a:lnSpc>
                <a:spcPct val="80000"/>
              </a:lnSpc>
              <a:spcBef>
                <a:spcPct val="20000"/>
              </a:spcBef>
              <a:defRPr/>
            </a:pPr>
            <a:r>
              <a:rPr lang="en-GB" altLang="ko-KR" sz="2400" b="1" kern="0" dirty="0" smtClean="0">
                <a:solidFill>
                  <a:schemeClr val="accent4"/>
                </a:solidFill>
                <a:ea typeface="Gulim" pitchFamily="34" charset="-127"/>
              </a:rPr>
              <a:t>Proper Storage</a:t>
            </a:r>
          </a:p>
        </p:txBody>
      </p:sp>
      <p:sp>
        <p:nvSpPr>
          <p:cNvPr id="25" name="Rectangle 2"/>
          <p:cNvSpPr txBox="1">
            <a:spLocks noChangeArrowheads="1"/>
          </p:cNvSpPr>
          <p:nvPr/>
        </p:nvSpPr>
        <p:spPr bwMode="auto">
          <a:xfrm rot="20700000">
            <a:off x="6740778" y="3562889"/>
            <a:ext cx="2178923" cy="7397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indent="4763" algn="ctr">
              <a:lnSpc>
                <a:spcPct val="80000"/>
              </a:lnSpc>
              <a:spcBef>
                <a:spcPct val="20000"/>
              </a:spcBef>
              <a:defRPr/>
            </a:pPr>
            <a:r>
              <a:rPr lang="en-GB" altLang="ko-KR" sz="2400" b="1" kern="0" dirty="0" smtClean="0">
                <a:solidFill>
                  <a:schemeClr val="accent4"/>
                </a:solidFill>
                <a:ea typeface="Gulim" pitchFamily="34" charset="-127"/>
              </a:rPr>
              <a:t>Traffic Management</a:t>
            </a:r>
          </a:p>
        </p:txBody>
      </p:sp>
      <p:sp>
        <p:nvSpPr>
          <p:cNvPr id="5" name="Slide Number Placeholder 4"/>
          <p:cNvSpPr>
            <a:spLocks noGrp="1"/>
          </p:cNvSpPr>
          <p:nvPr>
            <p:ph type="sldNum" sz="quarter" idx="12"/>
          </p:nvPr>
        </p:nvSpPr>
        <p:spPr/>
        <p:txBody>
          <a:bodyPr/>
          <a:lstStyle/>
          <a:p>
            <a:fld id="{EA7C8D44-3667-46F6-9772-CC52308E2A7F}" type="slidenum">
              <a:rPr lang="en-US" smtClean="0"/>
              <a:pPr/>
              <a:t>9</a:t>
            </a:fld>
            <a:r>
              <a:rPr lang="en-US" smtClean="0"/>
              <a:t> / 42</a:t>
            </a:r>
            <a:endParaRPr lang="en-US" dirty="0"/>
          </a:p>
        </p:txBody>
      </p:sp>
      <p:pic>
        <p:nvPicPr>
          <p:cNvPr id="2" name="Picture 1"/>
          <p:cNvPicPr>
            <a:picLocks noChangeAspect="1"/>
          </p:cNvPicPr>
          <p:nvPr/>
        </p:nvPicPr>
        <p:blipFill rotWithShape="1">
          <a:blip r:embed="rId3"/>
          <a:srcRect l="12948" r="13508"/>
          <a:stretch/>
        </p:blipFill>
        <p:spPr>
          <a:xfrm>
            <a:off x="5562600" y="4724400"/>
            <a:ext cx="3133779" cy="1387475"/>
          </a:xfrm>
          <a:prstGeom prst="rect">
            <a:avLst/>
          </a:prstGeom>
        </p:spPr>
      </p:pic>
    </p:spTree>
    <p:extLst>
      <p:ext uri="{BB962C8B-B14F-4D97-AF65-F5344CB8AC3E}">
        <p14:creationId xmlns:p14="http://schemas.microsoft.com/office/powerpoint/2010/main" val="321755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additive="base">
                                        <p:cTn id="45" dur="500" fill="hold"/>
                                        <p:tgtEl>
                                          <p:spTgt spid="25"/>
                                        </p:tgtEl>
                                        <p:attrNameLst>
                                          <p:attrName>ppt_x</p:attrName>
                                        </p:attrNameLst>
                                      </p:cBhvr>
                                      <p:tavLst>
                                        <p:tav tm="0">
                                          <p:val>
                                            <p:strVal val="#ppt_x"/>
                                          </p:val>
                                        </p:tav>
                                        <p:tav tm="100000">
                                          <p:val>
                                            <p:strVal val="#ppt_x"/>
                                          </p:val>
                                        </p:tav>
                                      </p:tavLst>
                                    </p:anim>
                                    <p:anim calcmode="lin" valueType="num">
                                      <p:cBhvr additive="base">
                                        <p:cTn id="46"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500" fill="hold"/>
                                        <p:tgtEl>
                                          <p:spTgt spid="22"/>
                                        </p:tgtEl>
                                        <p:attrNameLst>
                                          <p:attrName>ppt_x</p:attrName>
                                        </p:attrNameLst>
                                      </p:cBhvr>
                                      <p:tavLst>
                                        <p:tav tm="0">
                                          <p:val>
                                            <p:strVal val="0-#ppt_w/2"/>
                                          </p:val>
                                        </p:tav>
                                        <p:tav tm="100000">
                                          <p:val>
                                            <p:strVal val="#ppt_x"/>
                                          </p:val>
                                        </p:tav>
                                      </p:tavLst>
                                    </p:anim>
                                    <p:anim calcmode="lin" valueType="num">
                                      <p:cBhvr additive="base">
                                        <p:cTn id="52" dur="500" fill="hold"/>
                                        <p:tgtEl>
                                          <p:spTgt spid="22"/>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0-#ppt_w/2"/>
                                          </p:val>
                                        </p:tav>
                                        <p:tav tm="100000">
                                          <p:val>
                                            <p:strVal val="#ppt_x"/>
                                          </p:val>
                                        </p:tav>
                                      </p:tavLst>
                                    </p:anim>
                                    <p:anim calcmode="lin" valueType="num">
                                      <p:cBhvr additive="base">
                                        <p:cTn id="56" dur="500" fill="hold"/>
                                        <p:tgtEl>
                                          <p:spTgt spid="23"/>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0-#ppt_w/2"/>
                                          </p:val>
                                        </p:tav>
                                        <p:tav tm="100000">
                                          <p:val>
                                            <p:strVal val="#ppt_x"/>
                                          </p:val>
                                        </p:tav>
                                      </p:tavLst>
                                    </p:anim>
                                    <p:anim calcmode="lin" valueType="num">
                                      <p:cBhvr additive="base">
                                        <p:cTn id="60"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19" grpId="0"/>
      <p:bldP spid="20" grpId="0"/>
      <p:bldP spid="21" grpId="0"/>
      <p:bldP spid="22" grpId="0"/>
      <p:bldP spid="23" grpId="0"/>
      <p:bldP spid="24" grpId="0"/>
      <p:bldP spid="25"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8116</TotalTime>
  <Words>4722</Words>
  <Application>Microsoft Office PowerPoint</Application>
  <PresentationFormat>On-screen Show (4:3)</PresentationFormat>
  <Paragraphs>737</Paragraphs>
  <Slides>42</Slides>
  <Notes>42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Gulim</vt:lpstr>
      <vt:lpstr>SimSun</vt:lpstr>
      <vt:lpstr>Arial</vt:lpstr>
      <vt:lpstr>Calibri</vt:lpstr>
      <vt:lpstr>Calibri Light</vt:lpstr>
      <vt:lpstr>Impact</vt:lpstr>
      <vt:lpstr>Symbol</vt:lpstr>
      <vt:lpstr>Wingdings</vt:lpstr>
      <vt:lpstr>Office Theme</vt:lpstr>
      <vt:lpstr>PowerPoint Presentation</vt:lpstr>
      <vt:lpstr>PowerPoint Presentation</vt:lpstr>
      <vt:lpstr>Content</vt:lpstr>
      <vt:lpstr>1. WSH Policy</vt:lpstr>
      <vt:lpstr>2. Employee Roles and Responsibilities</vt:lpstr>
      <vt:lpstr>3. Workplace Housekeeping</vt:lpstr>
      <vt:lpstr>Poor Housekeeping</vt:lpstr>
      <vt:lpstr>Good Housekeeping</vt:lpstr>
      <vt:lpstr>PowerPoint Presentation</vt:lpstr>
      <vt:lpstr>PowerPoint Presentation</vt:lpstr>
      <vt:lpstr>4. The 5S Approach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6. Good Housekeeping Examples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7. Housekeeping Inspection Checklist</vt:lpstr>
      <vt:lpstr>8. Housekeeping Plan</vt:lpstr>
      <vt:lpstr>PowerPoint Presentation</vt:lpstr>
    </vt:vector>
  </TitlesOfParts>
  <Company>WSH Council Office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Workplace Housekeeping</dc:title>
  <dc:creator>EJL</dc:creator>
  <cp:lastModifiedBy>Ee Hwe LIM (MOM)</cp:lastModifiedBy>
  <cp:revision>686</cp:revision>
  <cp:lastPrinted>2016-09-21T09:06:35Z</cp:lastPrinted>
  <dcterms:created xsi:type="dcterms:W3CDTF">2014-08-13T08:40:10Z</dcterms:created>
  <dcterms:modified xsi:type="dcterms:W3CDTF">2016-10-25T01:42:05Z</dcterms:modified>
</cp:coreProperties>
</file>