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15"/>
  </p:notesMasterIdLst>
  <p:handoutMasterIdLst>
    <p:handoutMasterId r:id="rId16"/>
  </p:handoutMasterIdLst>
  <p:sldIdLst>
    <p:sldId id="283" r:id="rId5"/>
    <p:sldId id="438" r:id="rId6"/>
    <p:sldId id="468" r:id="rId7"/>
    <p:sldId id="467" r:id="rId8"/>
    <p:sldId id="469" r:id="rId9"/>
    <p:sldId id="466" r:id="rId10"/>
    <p:sldId id="461" r:id="rId11"/>
    <p:sldId id="462" r:id="rId12"/>
    <p:sldId id="465" r:id="rId13"/>
    <p:sldId id="475" r:id="rId14"/>
  </p:sldIdLst>
  <p:sldSz cx="9144000" cy="6858000" type="screen4x3"/>
  <p:notesSz cx="9939338" cy="6807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3634" userDrawn="1">
          <p15:clr>
            <a:srgbClr val="A4A3A4"/>
          </p15:clr>
        </p15:guide>
        <p15:guide id="2" pos="4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yn Teng" initials="ET" lastIdx="1" clrIdx="0">
    <p:extLst>
      <p:ext uri="{19B8F6BF-5375-455C-9EA6-DF929625EA0E}">
        <p15:presenceInfo xmlns:p15="http://schemas.microsoft.com/office/powerpoint/2012/main" userId="S::evelyn_teng@wshc.sg::9bfca584-8889-44a2-acd6-04c1d29eee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66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46B483-6584-4CC0-9DCC-1A18D6DB3E21}" v="1" dt="2020-06-24T07:43:08.128"/>
    <p1510:client id="{9CA4DB8E-15D9-891B-9911-0C0AB498A1C0}" v="3" dt="2020-06-24T04:34:21.258"/>
    <p1510:client id="{A022607F-B7A4-45C6-BB66-960C5D3DD5EA}" v="10" dt="2020-06-24T03:09:22.735"/>
    <p1510:client id="{E1786BEF-A357-CEE0-8966-7238848CC26A}" v="8" dt="2020-06-24T05:35:52.484"/>
    <p1510:client id="{C2F0BE9F-0252-7D03-EEF0-C4B0240B4056}" v="1" dt="2020-06-24T05:47:38.4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p:restoredTop sz="94647"/>
  </p:normalViewPr>
  <p:slideViewPr>
    <p:cSldViewPr snapToGrid="0">
      <p:cViewPr varScale="1">
        <p:scale>
          <a:sx n="146" d="100"/>
          <a:sy n="146" d="100"/>
        </p:scale>
        <p:origin x="1448" y="168"/>
      </p:cViewPr>
      <p:guideLst>
        <p:guide orient="horz" pos="3634"/>
        <p:guide pos="4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ilun CHIA" userId="9560d41c-4936-44bd-b696-213880997ba9" providerId="ADAL" clId="{0BE3B526-FFB1-4E38-A423-133CB94DC645}"/>
    <pc:docChg chg="modSld">
      <pc:chgData name="Yilun CHIA" userId="9560d41c-4936-44bd-b696-213880997ba9" providerId="ADAL" clId="{0BE3B526-FFB1-4E38-A423-133CB94DC645}" dt="2020-06-24T03:09:42.839" v="86" actId="1036"/>
      <pc:docMkLst>
        <pc:docMk/>
      </pc:docMkLst>
      <pc:sldChg chg="modSp">
        <pc:chgData name="Yilun CHIA" userId="9560d41c-4936-44bd-b696-213880997ba9" providerId="ADAL" clId="{0BE3B526-FFB1-4E38-A423-133CB94DC645}" dt="2020-06-24T03:09:06.813" v="68" actId="14100"/>
        <pc:sldMkLst>
          <pc:docMk/>
          <pc:sldMk cId="373481305" sldId="461"/>
        </pc:sldMkLst>
        <pc:picChg chg="mod">
          <ac:chgData name="Yilun CHIA" userId="9560d41c-4936-44bd-b696-213880997ba9" providerId="ADAL" clId="{0BE3B526-FFB1-4E38-A423-133CB94DC645}" dt="2020-06-24T03:09:06.813" v="68" actId="14100"/>
          <ac:picMkLst>
            <pc:docMk/>
            <pc:sldMk cId="373481305" sldId="461"/>
            <ac:picMk id="9" creationId="{BB0B099B-95C0-455D-B073-7129747FEFC4}"/>
          </ac:picMkLst>
        </pc:picChg>
      </pc:sldChg>
      <pc:sldChg chg="modSp">
        <pc:chgData name="Yilun CHIA" userId="9560d41c-4936-44bd-b696-213880997ba9" providerId="ADAL" clId="{0BE3B526-FFB1-4E38-A423-133CB94DC645}" dt="2020-06-24T03:09:42.839" v="86" actId="1036"/>
        <pc:sldMkLst>
          <pc:docMk/>
          <pc:sldMk cId="950180462" sldId="462"/>
        </pc:sldMkLst>
        <pc:picChg chg="mod">
          <ac:chgData name="Yilun CHIA" userId="9560d41c-4936-44bd-b696-213880997ba9" providerId="ADAL" clId="{0BE3B526-FFB1-4E38-A423-133CB94DC645}" dt="2020-06-24T03:09:42.839" v="86" actId="1036"/>
          <ac:picMkLst>
            <pc:docMk/>
            <pc:sldMk cId="950180462" sldId="462"/>
            <ac:picMk id="4" creationId="{63BF0684-6AEB-4FD5-8C1F-377569825D80}"/>
          </ac:picMkLst>
        </pc:picChg>
      </pc:sldChg>
      <pc:sldChg chg="modSp">
        <pc:chgData name="Yilun CHIA" userId="9560d41c-4936-44bd-b696-213880997ba9" providerId="ADAL" clId="{0BE3B526-FFB1-4E38-A423-133CB94DC645}" dt="2020-06-24T03:08:33.341" v="61" actId="14100"/>
        <pc:sldMkLst>
          <pc:docMk/>
          <pc:sldMk cId="3371453586" sldId="466"/>
        </pc:sldMkLst>
        <pc:picChg chg="mod">
          <ac:chgData name="Yilun CHIA" userId="9560d41c-4936-44bd-b696-213880997ba9" providerId="ADAL" clId="{0BE3B526-FFB1-4E38-A423-133CB94DC645}" dt="2020-06-24T03:08:33.341" v="61" actId="14100"/>
          <ac:picMkLst>
            <pc:docMk/>
            <pc:sldMk cId="3371453586" sldId="466"/>
            <ac:picMk id="6" creationId="{F57B9553-DAC7-478F-BD63-FB903E4E415C}"/>
          </ac:picMkLst>
        </pc:picChg>
      </pc:sldChg>
      <pc:sldChg chg="modSp">
        <pc:chgData name="Yilun CHIA" userId="9560d41c-4936-44bd-b696-213880997ba9" providerId="ADAL" clId="{0BE3B526-FFB1-4E38-A423-133CB94DC645}" dt="2020-06-24T03:07:59.965" v="57" actId="14100"/>
        <pc:sldMkLst>
          <pc:docMk/>
          <pc:sldMk cId="2359840046" sldId="467"/>
        </pc:sldMkLst>
        <pc:picChg chg="mod">
          <ac:chgData name="Yilun CHIA" userId="9560d41c-4936-44bd-b696-213880997ba9" providerId="ADAL" clId="{0BE3B526-FFB1-4E38-A423-133CB94DC645}" dt="2020-06-24T03:07:59.965" v="57" actId="14100"/>
          <ac:picMkLst>
            <pc:docMk/>
            <pc:sldMk cId="2359840046" sldId="467"/>
            <ac:picMk id="3" creationId="{F5518568-BB64-4619-A8B5-3CF2D4CD811F}"/>
          </ac:picMkLst>
        </pc:picChg>
      </pc:sldChg>
      <pc:sldChg chg="modSp">
        <pc:chgData name="Yilun CHIA" userId="9560d41c-4936-44bd-b696-213880997ba9" providerId="ADAL" clId="{0BE3B526-FFB1-4E38-A423-133CB94DC645}" dt="2020-06-24T03:07:32.814" v="55" actId="14100"/>
        <pc:sldMkLst>
          <pc:docMk/>
          <pc:sldMk cId="814168807" sldId="468"/>
        </pc:sldMkLst>
        <pc:picChg chg="mod">
          <ac:chgData name="Yilun CHIA" userId="9560d41c-4936-44bd-b696-213880997ba9" providerId="ADAL" clId="{0BE3B526-FFB1-4E38-A423-133CB94DC645}" dt="2020-06-24T03:07:32.814" v="55" actId="14100"/>
          <ac:picMkLst>
            <pc:docMk/>
            <pc:sldMk cId="814168807" sldId="468"/>
            <ac:picMk id="3" creationId="{4E2DC42E-9D36-4055-B3E6-E7CDD2CB299B}"/>
          </ac:picMkLst>
        </pc:picChg>
      </pc:sldChg>
      <pc:sldChg chg="modSp">
        <pc:chgData name="Yilun CHIA" userId="9560d41c-4936-44bd-b696-213880997ba9" providerId="ADAL" clId="{0BE3B526-FFB1-4E38-A423-133CB94DC645}" dt="2020-06-24T03:08:11.638" v="58" actId="14100"/>
        <pc:sldMkLst>
          <pc:docMk/>
          <pc:sldMk cId="3921045012" sldId="469"/>
        </pc:sldMkLst>
        <pc:picChg chg="mod">
          <ac:chgData name="Yilun CHIA" userId="9560d41c-4936-44bd-b696-213880997ba9" providerId="ADAL" clId="{0BE3B526-FFB1-4E38-A423-133CB94DC645}" dt="2020-06-24T03:08:11.638" v="58" actId="14100"/>
          <ac:picMkLst>
            <pc:docMk/>
            <pc:sldMk cId="3921045012" sldId="469"/>
            <ac:picMk id="6" creationId="{F981938B-91AF-425A-8708-D928DEC2DFBE}"/>
          </ac:picMkLst>
        </pc:picChg>
      </pc:sldChg>
      <pc:sldChg chg="addSp modSp">
        <pc:chgData name="Yilun CHIA" userId="9560d41c-4936-44bd-b696-213880997ba9" providerId="ADAL" clId="{0BE3B526-FFB1-4E38-A423-133CB94DC645}" dt="2020-06-24T02:56:27.924" v="6" actId="1076"/>
        <pc:sldMkLst>
          <pc:docMk/>
          <pc:sldMk cId="0" sldId="475"/>
        </pc:sldMkLst>
        <pc:picChg chg="add mod">
          <ac:chgData name="Yilun CHIA" userId="9560d41c-4936-44bd-b696-213880997ba9" providerId="ADAL" clId="{0BE3B526-FFB1-4E38-A423-133CB94DC645}" dt="2020-06-24T02:56:22.348" v="4" actId="1076"/>
          <ac:picMkLst>
            <pc:docMk/>
            <pc:sldMk cId="0" sldId="475"/>
            <ac:picMk id="3" creationId="{AFDA388B-8D22-4CD7-8D0F-EAAA4C19595D}"/>
          </ac:picMkLst>
        </pc:picChg>
        <pc:picChg chg="mod">
          <ac:chgData name="Yilun CHIA" userId="9560d41c-4936-44bd-b696-213880997ba9" providerId="ADAL" clId="{0BE3B526-FFB1-4E38-A423-133CB94DC645}" dt="2020-06-24T02:56:25.540" v="5" actId="1076"/>
          <ac:picMkLst>
            <pc:docMk/>
            <pc:sldMk cId="0" sldId="475"/>
            <ac:picMk id="7" creationId="{8EBF3BF0-C0E2-A94E-BA21-18896370E991}"/>
          </ac:picMkLst>
        </pc:picChg>
        <pc:picChg chg="mod">
          <ac:chgData name="Yilun CHIA" userId="9560d41c-4936-44bd-b696-213880997ba9" providerId="ADAL" clId="{0BE3B526-FFB1-4E38-A423-133CB94DC645}" dt="2020-06-24T02:56:27.924" v="6" actId="1076"/>
          <ac:picMkLst>
            <pc:docMk/>
            <pc:sldMk cId="0" sldId="475"/>
            <ac:picMk id="10" creationId="{136137D7-D370-4B7A-B788-CA342E23DE15}"/>
          </ac:picMkLst>
        </pc:picChg>
      </pc:sldChg>
    </pc:docChg>
  </pc:docChgLst>
  <pc:docChgLst>
    <pc:chgData name="Yilun CHIA" userId="9560d41c-4936-44bd-b696-213880997ba9" providerId="ADAL" clId="{2746B483-6584-4CC0-9DCC-1A18D6DB3E21}"/>
    <pc:docChg chg="modSld">
      <pc:chgData name="Yilun CHIA" userId="9560d41c-4936-44bd-b696-213880997ba9" providerId="ADAL" clId="{2746B483-6584-4CC0-9DCC-1A18D6DB3E21}" dt="2020-06-24T07:43:08.125" v="0"/>
      <pc:docMkLst>
        <pc:docMk/>
      </pc:docMkLst>
      <pc:sldChg chg="modCm">
        <pc:chgData name="Yilun CHIA" userId="9560d41c-4936-44bd-b696-213880997ba9" providerId="ADAL" clId="{2746B483-6584-4CC0-9DCC-1A18D6DB3E21}" dt="2020-06-24T07:43:08.125" v="0"/>
        <pc:sldMkLst>
          <pc:docMk/>
          <pc:sldMk cId="443898793" sldId="465"/>
        </pc:sldMkLst>
      </pc:sldChg>
    </pc:docChg>
  </pc:docChgLst>
  <pc:docChgLst>
    <pc:chgData name="Evelyn Teng" userId="S::evelyn_teng@wshc.sg::9bfca584-8889-44a2-acd6-04c1d29eeedb" providerId="AD" clId="Web-{E1786BEF-A357-CEE0-8966-7238848CC26A}"/>
    <pc:docChg chg="modSld">
      <pc:chgData name="Evelyn Teng" userId="S::evelyn_teng@wshc.sg::9bfca584-8889-44a2-acd6-04c1d29eeedb" providerId="AD" clId="Web-{E1786BEF-A357-CEE0-8966-7238848CC26A}" dt="2020-06-24T05:35:52.484" v="7"/>
      <pc:docMkLst>
        <pc:docMk/>
      </pc:docMkLst>
      <pc:sldChg chg="modSp addCm modCm">
        <pc:chgData name="Evelyn Teng" userId="S::evelyn_teng@wshc.sg::9bfca584-8889-44a2-acd6-04c1d29eeedb" providerId="AD" clId="Web-{E1786BEF-A357-CEE0-8966-7238848CC26A}" dt="2020-06-24T05:35:52.484" v="7"/>
        <pc:sldMkLst>
          <pc:docMk/>
          <pc:sldMk cId="443898793" sldId="465"/>
        </pc:sldMkLst>
        <pc:spChg chg="mod">
          <ac:chgData name="Evelyn Teng" userId="S::evelyn_teng@wshc.sg::9bfca584-8889-44a2-acd6-04c1d29eeedb" providerId="AD" clId="Web-{E1786BEF-A357-CEE0-8966-7238848CC26A}" dt="2020-06-24T05:35:20.265" v="6" actId="20577"/>
          <ac:spMkLst>
            <pc:docMk/>
            <pc:sldMk cId="443898793" sldId="465"/>
            <ac:spMk id="20" creationId="{1BCB5EEF-B3E5-49F8-8584-49AA8B3B6E7C}"/>
          </ac:spMkLst>
        </pc:spChg>
      </pc:sldChg>
    </pc:docChg>
  </pc:docChgLst>
  <pc:docChgLst>
    <pc:chgData name="Evelyn Teng" userId="S::evelyn_teng@wshc.sg::9bfca584-8889-44a2-acd6-04c1d29eeedb" providerId="AD" clId="Web-{93837388-C434-B75A-8532-E1B03E21FDEF}"/>
    <pc:docChg chg="modSld">
      <pc:chgData name="Evelyn Teng" userId="S::evelyn_teng@wshc.sg::9bfca584-8889-44a2-acd6-04c1d29eeedb" providerId="AD" clId="Web-{93837388-C434-B75A-8532-E1B03E21FDEF}" dt="2020-06-24T05:49:53.447" v="1"/>
      <pc:docMkLst>
        <pc:docMk/>
      </pc:docMkLst>
      <pc:sldChg chg="modNotes">
        <pc:chgData name="Evelyn Teng" userId="S::evelyn_teng@wshc.sg::9bfca584-8889-44a2-acd6-04c1d29eeedb" providerId="AD" clId="Web-{93837388-C434-B75A-8532-E1B03E21FDEF}" dt="2020-06-24T05:49:53.447" v="1"/>
        <pc:sldMkLst>
          <pc:docMk/>
          <pc:sldMk cId="814168807" sldId="468"/>
        </pc:sldMkLst>
      </pc:sldChg>
    </pc:docChg>
  </pc:docChgLst>
  <pc:docChgLst>
    <pc:chgData name="Evelyn Teng" userId="S::evelyn_teng@wshc.sg::9bfca584-8889-44a2-acd6-04c1d29eeedb" providerId="AD" clId="Web-{C2F0BE9F-0252-7D03-EEF0-C4B0240B4056}"/>
    <pc:docChg chg="modSld">
      <pc:chgData name="Evelyn Teng" userId="S::evelyn_teng@wshc.sg::9bfca584-8889-44a2-acd6-04c1d29eeedb" providerId="AD" clId="Web-{C2F0BE9F-0252-7D03-EEF0-C4B0240B4056}" dt="2020-06-24T05:48:03.175" v="8"/>
      <pc:docMkLst>
        <pc:docMk/>
      </pc:docMkLst>
      <pc:sldChg chg="modNotes">
        <pc:chgData name="Evelyn Teng" userId="S::evelyn_teng@wshc.sg::9bfca584-8889-44a2-acd6-04c1d29eeedb" providerId="AD" clId="Web-{C2F0BE9F-0252-7D03-EEF0-C4B0240B4056}" dt="2020-06-24T05:47:38.143" v="4"/>
        <pc:sldMkLst>
          <pc:docMk/>
          <pc:sldMk cId="373481305" sldId="461"/>
        </pc:sldMkLst>
      </pc:sldChg>
      <pc:sldChg chg="modNotes">
        <pc:chgData name="Evelyn Teng" userId="S::evelyn_teng@wshc.sg::9bfca584-8889-44a2-acd6-04c1d29eeedb" providerId="AD" clId="Web-{C2F0BE9F-0252-7D03-EEF0-C4B0240B4056}" dt="2020-06-24T05:48:03.175" v="8"/>
        <pc:sldMkLst>
          <pc:docMk/>
          <pc:sldMk cId="950180462" sldId="462"/>
        </pc:sldMkLst>
      </pc:sldChg>
      <pc:sldChg chg="modNotes">
        <pc:chgData name="Evelyn Teng" userId="S::evelyn_teng@wshc.sg::9bfca584-8889-44a2-acd6-04c1d29eeedb" providerId="AD" clId="Web-{C2F0BE9F-0252-7D03-EEF0-C4B0240B4056}" dt="2020-06-24T05:47:43.128" v="6"/>
        <pc:sldMkLst>
          <pc:docMk/>
          <pc:sldMk cId="3371453586" sldId="466"/>
        </pc:sldMkLst>
      </pc:sldChg>
    </pc:docChg>
  </pc:docChgLst>
  <pc:docChgLst>
    <pc:chgData name="Evelyn Teng" userId="S::evelyn_teng@wshc.sg::9bfca584-8889-44a2-acd6-04c1d29eeedb" providerId="AD" clId="Web-{9CA4DB8E-15D9-891B-9911-0C0AB498A1C0}"/>
    <pc:docChg chg="modSld">
      <pc:chgData name="Evelyn Teng" userId="S::evelyn_teng@wshc.sg::9bfca584-8889-44a2-acd6-04c1d29eeedb" providerId="AD" clId="Web-{9CA4DB8E-15D9-891B-9911-0C0AB498A1C0}" dt="2020-06-24T04:34:21.258" v="2" actId="14100"/>
      <pc:docMkLst>
        <pc:docMk/>
      </pc:docMkLst>
      <pc:sldChg chg="modSp">
        <pc:chgData name="Evelyn Teng" userId="S::evelyn_teng@wshc.sg::9bfca584-8889-44a2-acd6-04c1d29eeedb" providerId="AD" clId="Web-{9CA4DB8E-15D9-891B-9911-0C0AB498A1C0}" dt="2020-06-24T04:34:21.258" v="2" actId="14100"/>
        <pc:sldMkLst>
          <pc:docMk/>
          <pc:sldMk cId="0" sldId="283"/>
        </pc:sldMkLst>
        <pc:spChg chg="mod">
          <ac:chgData name="Evelyn Teng" userId="S::evelyn_teng@wshc.sg::9bfca584-8889-44a2-acd6-04c1d29eeedb" providerId="AD" clId="Web-{9CA4DB8E-15D9-891B-9911-0C0AB498A1C0}" dt="2020-06-24T04:34:21.258" v="2" actId="14100"/>
          <ac:spMkLst>
            <pc:docMk/>
            <pc:sldMk cId="0" sldId="283"/>
            <ac:spMk id="2" creationId="{19FF7BB5-4C4E-4F42-A2FB-653343E58A3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1"/>
            <a:ext cx="4308475" cy="339804"/>
          </a:xfrm>
          <a:prstGeom prst="rect">
            <a:avLst/>
          </a:prstGeom>
          <a:noFill/>
          <a:ln w="9525">
            <a:noFill/>
            <a:miter lim="800000"/>
            <a:headEnd/>
            <a:tailEnd/>
          </a:ln>
          <a:effectLst/>
        </p:spPr>
        <p:txBody>
          <a:bodyPr vert="horz" wrap="square" lIns="91833" tIns="45917" rIns="91833" bIns="45917" numCol="1" anchor="t" anchorCtr="0" compatLnSpc="1">
            <a:prstTxWarp prst="textNoShape">
              <a:avLst/>
            </a:prstTxWarp>
          </a:bodyPr>
          <a:lstStyle>
            <a:lvl1pPr>
              <a:defRPr sz="1200"/>
            </a:lvl1pPr>
          </a:lstStyle>
          <a:p>
            <a:endParaRPr lang="en-US"/>
          </a:p>
        </p:txBody>
      </p:sp>
      <p:sp>
        <p:nvSpPr>
          <p:cNvPr id="33795" name="Rectangle 3"/>
          <p:cNvSpPr>
            <a:spLocks noGrp="1" noChangeArrowheads="1"/>
          </p:cNvSpPr>
          <p:nvPr>
            <p:ph type="dt" sz="quarter" idx="1"/>
          </p:nvPr>
        </p:nvSpPr>
        <p:spPr bwMode="auto">
          <a:xfrm>
            <a:off x="5629275" y="1"/>
            <a:ext cx="4308475" cy="339804"/>
          </a:xfrm>
          <a:prstGeom prst="rect">
            <a:avLst/>
          </a:prstGeom>
          <a:noFill/>
          <a:ln w="9525">
            <a:noFill/>
            <a:miter lim="800000"/>
            <a:headEnd/>
            <a:tailEnd/>
          </a:ln>
          <a:effectLst/>
        </p:spPr>
        <p:txBody>
          <a:bodyPr vert="horz" wrap="square" lIns="91833" tIns="45917" rIns="91833" bIns="45917" numCol="1" anchor="t" anchorCtr="0" compatLnSpc="1">
            <a:prstTxWarp prst="textNoShape">
              <a:avLst/>
            </a:prstTxWarp>
          </a:bodyPr>
          <a:lstStyle>
            <a:lvl1pPr algn="r">
              <a:defRPr sz="1200"/>
            </a:lvl1pPr>
          </a:lstStyle>
          <a:p>
            <a:endParaRPr lang="en-US"/>
          </a:p>
        </p:txBody>
      </p:sp>
      <p:sp>
        <p:nvSpPr>
          <p:cNvPr id="33796" name="Rectangle 4"/>
          <p:cNvSpPr>
            <a:spLocks noGrp="1" noChangeArrowheads="1"/>
          </p:cNvSpPr>
          <p:nvPr>
            <p:ph type="ftr" sz="quarter" idx="2"/>
          </p:nvPr>
        </p:nvSpPr>
        <p:spPr bwMode="auto">
          <a:xfrm>
            <a:off x="1" y="6465808"/>
            <a:ext cx="4308475" cy="339804"/>
          </a:xfrm>
          <a:prstGeom prst="rect">
            <a:avLst/>
          </a:prstGeom>
          <a:noFill/>
          <a:ln w="9525">
            <a:noFill/>
            <a:miter lim="800000"/>
            <a:headEnd/>
            <a:tailEnd/>
          </a:ln>
          <a:effectLst/>
        </p:spPr>
        <p:txBody>
          <a:bodyPr vert="horz" wrap="square" lIns="91833" tIns="45917" rIns="91833" bIns="45917" numCol="1" anchor="b" anchorCtr="0" compatLnSpc="1">
            <a:prstTxWarp prst="textNoShape">
              <a:avLst/>
            </a:prstTxWarp>
          </a:bodyPr>
          <a:lstStyle>
            <a:lvl1pPr>
              <a:defRPr sz="1200"/>
            </a:lvl1pPr>
          </a:lstStyle>
          <a:p>
            <a:endParaRPr lang="en-US"/>
          </a:p>
        </p:txBody>
      </p:sp>
      <p:sp>
        <p:nvSpPr>
          <p:cNvPr id="33797" name="Rectangle 5"/>
          <p:cNvSpPr>
            <a:spLocks noGrp="1" noChangeArrowheads="1"/>
          </p:cNvSpPr>
          <p:nvPr>
            <p:ph type="sldNum" sz="quarter" idx="3"/>
          </p:nvPr>
        </p:nvSpPr>
        <p:spPr bwMode="auto">
          <a:xfrm>
            <a:off x="5629275" y="6465808"/>
            <a:ext cx="4308475" cy="339804"/>
          </a:xfrm>
          <a:prstGeom prst="rect">
            <a:avLst/>
          </a:prstGeom>
          <a:noFill/>
          <a:ln w="9525">
            <a:noFill/>
            <a:miter lim="800000"/>
            <a:headEnd/>
            <a:tailEnd/>
          </a:ln>
          <a:effectLst/>
        </p:spPr>
        <p:txBody>
          <a:bodyPr vert="horz" wrap="square" lIns="91833" tIns="45917" rIns="91833" bIns="45917" numCol="1" anchor="b" anchorCtr="0" compatLnSpc="1">
            <a:prstTxWarp prst="textNoShape">
              <a:avLst/>
            </a:prstTxWarp>
          </a:bodyPr>
          <a:lstStyle>
            <a:lvl1pPr algn="r">
              <a:defRPr sz="1200"/>
            </a:lvl1pPr>
          </a:lstStyle>
          <a:p>
            <a:fld id="{FFDB2C37-ABFB-4983-BBB3-C26DC8E75AAE}" type="slidenum">
              <a:rPr lang="en-US"/>
              <a:pPr/>
              <a:t>‹#›</a:t>
            </a:fld>
            <a:endParaRPr lang="en-US"/>
          </a:p>
        </p:txBody>
      </p:sp>
    </p:spTree>
    <p:extLst>
      <p:ext uri="{BB962C8B-B14F-4D97-AF65-F5344CB8AC3E}">
        <p14:creationId xmlns:p14="http://schemas.microsoft.com/office/powerpoint/2010/main" val="2547410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8475" cy="339804"/>
          </a:xfrm>
          <a:prstGeom prst="rect">
            <a:avLst/>
          </a:prstGeom>
        </p:spPr>
        <p:txBody>
          <a:bodyPr vert="horz" wrap="square" lIns="91833" tIns="45917" rIns="91833" bIns="45917"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5629275" y="1"/>
            <a:ext cx="4308475" cy="339804"/>
          </a:xfrm>
          <a:prstGeom prst="rect">
            <a:avLst/>
          </a:prstGeom>
        </p:spPr>
        <p:txBody>
          <a:bodyPr vert="horz" wrap="square" lIns="91833" tIns="45917" rIns="91833" bIns="45917" numCol="1" anchor="t" anchorCtr="0" compatLnSpc="1">
            <a:prstTxWarp prst="textNoShape">
              <a:avLst/>
            </a:prstTxWarp>
          </a:bodyPr>
          <a:lstStyle>
            <a:lvl1pPr algn="r">
              <a:defRPr sz="1200"/>
            </a:lvl1pPr>
          </a:lstStyle>
          <a:p>
            <a:fld id="{81A59F51-550D-4216-BC73-2C7579DB50B6}" type="datetimeFigureOut">
              <a:rPr lang="en-US"/>
              <a:pPr/>
              <a:t>6/26/20</a:t>
            </a:fld>
            <a:endParaRPr lang="en-US"/>
          </a:p>
        </p:txBody>
      </p:sp>
      <p:sp>
        <p:nvSpPr>
          <p:cNvPr id="4" name="Slide Image Placeholder 3"/>
          <p:cNvSpPr>
            <a:spLocks noGrp="1" noRot="1" noChangeAspect="1"/>
          </p:cNvSpPr>
          <p:nvPr>
            <p:ph type="sldImg" idx="2"/>
          </p:nvPr>
        </p:nvSpPr>
        <p:spPr>
          <a:xfrm>
            <a:off x="3267075" y="509588"/>
            <a:ext cx="3405188" cy="2552700"/>
          </a:xfrm>
          <a:prstGeom prst="rect">
            <a:avLst/>
          </a:prstGeom>
          <a:noFill/>
          <a:ln w="12700">
            <a:solidFill>
              <a:prstClr val="black"/>
            </a:solidFill>
          </a:ln>
        </p:spPr>
        <p:txBody>
          <a:bodyPr vert="horz" lIns="91833" tIns="45917" rIns="91833" bIns="45917" rtlCol="0" anchor="ctr"/>
          <a:lstStyle/>
          <a:p>
            <a:pPr lvl="0"/>
            <a:endParaRPr lang="en-US" noProof="0"/>
          </a:p>
        </p:txBody>
      </p:sp>
      <p:sp>
        <p:nvSpPr>
          <p:cNvPr id="5" name="Notes Placeholder 4"/>
          <p:cNvSpPr>
            <a:spLocks noGrp="1"/>
          </p:cNvSpPr>
          <p:nvPr>
            <p:ph type="body" sz="quarter" idx="3"/>
          </p:nvPr>
        </p:nvSpPr>
        <p:spPr>
          <a:xfrm>
            <a:off x="993775" y="3232904"/>
            <a:ext cx="7951788" cy="3064589"/>
          </a:xfrm>
          <a:prstGeom prst="rect">
            <a:avLst/>
          </a:prstGeom>
        </p:spPr>
        <p:txBody>
          <a:bodyPr vert="horz" lIns="91833" tIns="45917" rIns="91833" bIns="4591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6465808"/>
            <a:ext cx="4308475" cy="339804"/>
          </a:xfrm>
          <a:prstGeom prst="rect">
            <a:avLst/>
          </a:prstGeom>
        </p:spPr>
        <p:txBody>
          <a:bodyPr vert="horz" wrap="square" lIns="91833" tIns="45917" rIns="91833" bIns="45917"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5629275" y="6465808"/>
            <a:ext cx="4308475" cy="339804"/>
          </a:xfrm>
          <a:prstGeom prst="rect">
            <a:avLst/>
          </a:prstGeom>
        </p:spPr>
        <p:txBody>
          <a:bodyPr vert="horz" wrap="square" lIns="91833" tIns="45917" rIns="91833" bIns="45917" numCol="1" anchor="b" anchorCtr="0" compatLnSpc="1">
            <a:prstTxWarp prst="textNoShape">
              <a:avLst/>
            </a:prstTxWarp>
          </a:bodyPr>
          <a:lstStyle>
            <a:lvl1pPr algn="r">
              <a:defRPr sz="1200"/>
            </a:lvl1pPr>
          </a:lstStyle>
          <a:p>
            <a:fld id="{07E9DE7D-FD8A-49F6-AEF4-BF7BEEEDE5D7}" type="slidenum">
              <a:rPr lang="en-US"/>
              <a:pPr/>
              <a:t>‹#›</a:t>
            </a:fld>
            <a:endParaRPr lang="en-US"/>
          </a:p>
        </p:txBody>
      </p:sp>
    </p:spTree>
    <p:extLst>
      <p:ext uri="{BB962C8B-B14F-4D97-AF65-F5344CB8AC3E}">
        <p14:creationId xmlns:p14="http://schemas.microsoft.com/office/powerpoint/2010/main" val="2158112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77828" name="Slide Number Placeholder 3"/>
          <p:cNvSpPr>
            <a:spLocks noGrp="1"/>
          </p:cNvSpPr>
          <p:nvPr>
            <p:ph type="sldNum" sz="quarter" idx="5"/>
          </p:nvPr>
        </p:nvSpPr>
        <p:spPr bwMode="auto">
          <a:noFill/>
          <a:ln>
            <a:miter lim="800000"/>
            <a:headEnd/>
            <a:tailEnd/>
          </a:ln>
        </p:spPr>
        <p:txBody>
          <a:bodyPr/>
          <a:lstStyle/>
          <a:p>
            <a:fld id="{E2F98DCA-5630-4348-96D3-59E5A07B7983}" type="slidenum">
              <a:rPr lang="en-US"/>
              <a:pPr/>
              <a:t>1</a:t>
            </a:fld>
            <a:endParaRPr lang="en-US"/>
          </a:p>
        </p:txBody>
      </p:sp>
    </p:spTree>
    <p:extLst>
      <p:ext uri="{BB962C8B-B14F-4D97-AF65-F5344CB8AC3E}">
        <p14:creationId xmlns:p14="http://schemas.microsoft.com/office/powerpoint/2010/main" val="76088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b="0"/>
          </a:p>
        </p:txBody>
      </p:sp>
      <p:sp>
        <p:nvSpPr>
          <p:cNvPr id="4" name="Slide Number Placeholder 3"/>
          <p:cNvSpPr>
            <a:spLocks noGrp="1"/>
          </p:cNvSpPr>
          <p:nvPr>
            <p:ph type="sldNum" sz="quarter" idx="5"/>
          </p:nvPr>
        </p:nvSpPr>
        <p:spPr/>
        <p:txBody>
          <a:bodyPr/>
          <a:lstStyle/>
          <a:p>
            <a:fld id="{07E9DE7D-FD8A-49F6-AEF4-BF7BEEEDE5D7}" type="slidenum">
              <a:rPr lang="en-US" smtClean="0"/>
              <a:pPr/>
              <a:t>10</a:t>
            </a:fld>
            <a:endParaRPr lang="en-US"/>
          </a:p>
        </p:txBody>
      </p:sp>
    </p:spTree>
    <p:extLst>
      <p:ext uri="{BB962C8B-B14F-4D97-AF65-F5344CB8AC3E}">
        <p14:creationId xmlns:p14="http://schemas.microsoft.com/office/powerpoint/2010/main" val="927558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SG" sz="1200" b="0" i="0" u="none" strike="noStrike" kern="1200" baseline="0">
                <a:solidFill>
                  <a:schemeClr val="tx1"/>
                </a:solidFill>
                <a:latin typeface="+mn-lt"/>
                <a:ea typeface="+mn-ea"/>
                <a:cs typeface="+mn-cs"/>
              </a:rPr>
              <a:t>Effective housekeeping can eliminate </a:t>
            </a:r>
            <a:r>
              <a:rPr lang="en-US" sz="1200" b="0" i="0" u="none" strike="noStrike" kern="1200" baseline="0">
                <a:solidFill>
                  <a:schemeClr val="tx1"/>
                </a:solidFill>
                <a:latin typeface="+mn-lt"/>
                <a:ea typeface="+mn-ea"/>
                <a:cs typeface="+mn-cs"/>
              </a:rPr>
              <a:t>many workplace hazards, and help get work done safely and properly.</a:t>
            </a:r>
          </a:p>
          <a:p>
            <a:r>
              <a:rPr lang="en-US" sz="1200" b="1" i="0" u="none" strike="noStrike" kern="1200" baseline="0">
                <a:solidFill>
                  <a:schemeClr val="tx1"/>
                </a:solidFill>
                <a:latin typeface="+mn-lt"/>
                <a:ea typeface="+mn-ea"/>
                <a:cs typeface="+mn-cs"/>
              </a:rPr>
              <a:t>Every year, accidents have occurred as a result of poor housekeeping.</a:t>
            </a:r>
          </a:p>
          <a:p>
            <a:r>
              <a:rPr lang="en-US" sz="1200" b="0" i="0" u="none" strike="noStrike" kern="1200" baseline="0">
                <a:solidFill>
                  <a:schemeClr val="tx1"/>
                </a:solidFill>
                <a:latin typeface="+mn-lt"/>
                <a:ea typeface="+mn-ea"/>
                <a:cs typeface="+mn-cs"/>
              </a:rPr>
              <a:t>Do your risk assessment and practice </a:t>
            </a:r>
            <a:r>
              <a:rPr lang="en-SG" sz="1200" b="0" i="0" u="none" strike="noStrike" kern="1200" baseline="0">
                <a:solidFill>
                  <a:schemeClr val="tx1"/>
                </a:solidFill>
                <a:latin typeface="+mn-lt"/>
                <a:ea typeface="+mn-ea"/>
                <a:cs typeface="+mn-cs"/>
              </a:rPr>
              <a:t>good workplace housekeeping.</a:t>
            </a:r>
            <a:endParaRPr lang="en-GB"/>
          </a:p>
          <a:p>
            <a:pPr marL="0" indent="0">
              <a:buFontTx/>
              <a:buNone/>
            </a:pPr>
            <a:endParaRPr lang="en-GB"/>
          </a:p>
          <a:p>
            <a:pPr marL="0" indent="0">
              <a:buFontTx/>
              <a:buNone/>
            </a:pPr>
            <a:r>
              <a:rPr lang="en-GB"/>
              <a:t>By regularly housekeeping your work area, you will be demonstrating your commitment towards your work and your safety and health.</a:t>
            </a:r>
          </a:p>
          <a:p>
            <a:pPr marL="0" indent="0">
              <a:buFontTx/>
              <a:buNone/>
            </a:pPr>
            <a:endParaRPr lang="en-GB"/>
          </a:p>
          <a:p>
            <a:pPr marL="0" indent="0">
              <a:buFontTx/>
              <a:buNone/>
            </a:pPr>
            <a:endParaRPr lang="en-GB"/>
          </a:p>
          <a:p>
            <a:pPr marL="0" indent="0">
              <a:buFontTx/>
              <a:buNone/>
            </a:pPr>
            <a:endParaRPr lang="en-GB"/>
          </a:p>
        </p:txBody>
      </p:sp>
      <p:sp>
        <p:nvSpPr>
          <p:cNvPr id="4" name="Slide Number Placeholder 3"/>
          <p:cNvSpPr>
            <a:spLocks noGrp="1"/>
          </p:cNvSpPr>
          <p:nvPr>
            <p:ph type="sldNum" sz="quarter" idx="10"/>
          </p:nvPr>
        </p:nvSpPr>
        <p:spPr/>
        <p:txBody>
          <a:bodyPr/>
          <a:lstStyle/>
          <a:p>
            <a:fld id="{07E9DE7D-FD8A-49F6-AEF4-BF7BEEEDE5D7}" type="slidenum">
              <a:rPr lang="en-US" smtClean="0"/>
              <a:pPr/>
              <a:t>2</a:t>
            </a:fld>
            <a:endParaRPr lang="en-US"/>
          </a:p>
        </p:txBody>
      </p:sp>
    </p:spTree>
    <p:extLst>
      <p:ext uri="{BB962C8B-B14F-4D97-AF65-F5344CB8AC3E}">
        <p14:creationId xmlns:p14="http://schemas.microsoft.com/office/powerpoint/2010/main" val="1679487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Workplace housekeeping covers how your warehouse or storeroom is </a:t>
            </a:r>
            <a:r>
              <a:rPr lang="en-US" err="1"/>
              <a:t>organised</a:t>
            </a:r>
            <a:r>
              <a:rPr lang="en-US"/>
              <a:t>.</a:t>
            </a:r>
          </a:p>
          <a:p>
            <a:endParaRPr lang="en-US"/>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t>Strictly adhere to the Safe Working Load (SWL) of each shelf.</a:t>
            </a:r>
            <a:endParaRPr lang="en-US">
              <a:cs typeface="Calibri"/>
            </a:endParaRPr>
          </a:p>
          <a:p>
            <a:pPr marL="171450" indent="-171450">
              <a:buFont typeface="Arial" panose="020B0604020202020204" pitchFamily="34" charset="0"/>
              <a:buChar char="•"/>
            </a:pPr>
            <a:r>
              <a:rPr lang="en-US"/>
              <a:t>Store heavier items on the lower shelves to increase the stability of the rack.</a:t>
            </a:r>
            <a:endParaRPr lang="en-US">
              <a:cs typeface="Calibri"/>
            </a:endParaRPr>
          </a:p>
          <a:p>
            <a:pPr marL="171450" indent="-171450">
              <a:buFont typeface="Arial" panose="020B0604020202020204" pitchFamily="34" charset="0"/>
              <a:buChar char="•"/>
            </a:pPr>
            <a:r>
              <a:rPr lang="en-US"/>
              <a:t>Store loose items (anything that can roll or fall off the storage shelf) in a suitable container. </a:t>
            </a:r>
            <a:endParaRPr lang="en-US">
              <a:cs typeface="Calibri"/>
            </a:endParaRPr>
          </a:p>
          <a:p>
            <a:pPr marL="171450" indent="-171450">
              <a:buFont typeface="Arial" panose="020B0604020202020204" pitchFamily="34" charset="0"/>
              <a:buChar char="•"/>
            </a:pPr>
            <a:r>
              <a:rPr lang="en-US"/>
              <a:t>For materials stored on pallets, secure the materials by stretch wrapping them to the pallet.</a:t>
            </a:r>
            <a:endParaRPr lang="en-US">
              <a:cs typeface="Calibri"/>
            </a:endParaRPr>
          </a:p>
          <a:p>
            <a:pPr marL="171450" indent="-171450">
              <a:buFont typeface="Arial" panose="020B0604020202020204" pitchFamily="34" charset="0"/>
              <a:buChar char="•"/>
            </a:pPr>
            <a:r>
              <a:rPr lang="en-US"/>
              <a:t>Label (or barcode) items for quick identification and fast retrieval.</a:t>
            </a:r>
            <a:endParaRPr lang="en-US">
              <a:cs typeface="Calibri"/>
            </a:endParaRPr>
          </a:p>
        </p:txBody>
      </p:sp>
      <p:sp>
        <p:nvSpPr>
          <p:cNvPr id="4" name="Slide Number Placeholder 3"/>
          <p:cNvSpPr>
            <a:spLocks noGrp="1"/>
          </p:cNvSpPr>
          <p:nvPr>
            <p:ph type="sldNum" sz="quarter" idx="10"/>
          </p:nvPr>
        </p:nvSpPr>
        <p:spPr/>
        <p:txBody>
          <a:bodyPr/>
          <a:lstStyle/>
          <a:p>
            <a:fld id="{07E9DE7D-FD8A-49F6-AEF4-BF7BEEEDE5D7}" type="slidenum">
              <a:rPr lang="en-US" smtClean="0"/>
              <a:pPr/>
              <a:t>3</a:t>
            </a:fld>
            <a:endParaRPr lang="en-US"/>
          </a:p>
        </p:txBody>
      </p:sp>
    </p:spTree>
    <p:extLst>
      <p:ext uri="{BB962C8B-B14F-4D97-AF65-F5344CB8AC3E}">
        <p14:creationId xmlns:p14="http://schemas.microsoft.com/office/powerpoint/2010/main" val="191372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Walkways and stairways are frequently used passageways.</a:t>
            </a:r>
          </a:p>
          <a:p>
            <a:endParaRPr lang="en-US"/>
          </a:p>
          <a:p>
            <a:r>
              <a:rPr lang="en-US"/>
              <a:t>Ensure all passageways are free of obstruction (e.g. stored items, personal belongings, wires, debris) that may cause someone to trip and fall. </a:t>
            </a:r>
          </a:p>
        </p:txBody>
      </p:sp>
      <p:sp>
        <p:nvSpPr>
          <p:cNvPr id="4" name="Slide Number Placeholder 3"/>
          <p:cNvSpPr>
            <a:spLocks noGrp="1"/>
          </p:cNvSpPr>
          <p:nvPr>
            <p:ph type="sldNum" sz="quarter" idx="10"/>
          </p:nvPr>
        </p:nvSpPr>
        <p:spPr/>
        <p:txBody>
          <a:bodyPr/>
          <a:lstStyle/>
          <a:p>
            <a:fld id="{07E9DE7D-FD8A-49F6-AEF4-BF7BEEEDE5D7}" type="slidenum">
              <a:rPr lang="en-US" smtClean="0"/>
              <a:pPr/>
              <a:t>4</a:t>
            </a:fld>
            <a:endParaRPr lang="en-US"/>
          </a:p>
        </p:txBody>
      </p:sp>
    </p:spTree>
    <p:extLst>
      <p:ext uri="{BB962C8B-B14F-4D97-AF65-F5344CB8AC3E}">
        <p14:creationId xmlns:p14="http://schemas.microsoft.com/office/powerpoint/2010/main" val="547122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Wet spills (e.g. water, oil) and dry spills (e.g. powder) can lead to slip and fall accidents.</a:t>
            </a:r>
          </a:p>
          <a:p>
            <a:endParaRPr lang="en-US"/>
          </a:p>
          <a:p>
            <a:r>
              <a:rPr lang="en-US"/>
              <a:t>Prevent accidents by keeping floors clean (free of spills) and dry.</a:t>
            </a:r>
          </a:p>
        </p:txBody>
      </p:sp>
      <p:sp>
        <p:nvSpPr>
          <p:cNvPr id="4" name="Slide Number Placeholder 3"/>
          <p:cNvSpPr>
            <a:spLocks noGrp="1"/>
          </p:cNvSpPr>
          <p:nvPr>
            <p:ph type="sldNum" sz="quarter" idx="10"/>
          </p:nvPr>
        </p:nvSpPr>
        <p:spPr/>
        <p:txBody>
          <a:bodyPr/>
          <a:lstStyle/>
          <a:p>
            <a:fld id="{07E9DE7D-FD8A-49F6-AEF4-BF7BEEEDE5D7}" type="slidenum">
              <a:rPr lang="en-US" smtClean="0"/>
              <a:pPr/>
              <a:t>5</a:t>
            </a:fld>
            <a:endParaRPr lang="en-US"/>
          </a:p>
        </p:txBody>
      </p:sp>
    </p:spTree>
    <p:extLst>
      <p:ext uri="{BB962C8B-B14F-4D97-AF65-F5344CB8AC3E}">
        <p14:creationId xmlns:p14="http://schemas.microsoft.com/office/powerpoint/2010/main" val="23318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Return all hand tools to its original place / intended tool storage location such as a tool rack or tool box. This will ensure that no tool is accidentally left inside the machine (a safety hazard) and that the tools will be easily available the next time you need them.</a:t>
            </a:r>
          </a:p>
          <a:p>
            <a:endParaRPr lang="en-US"/>
          </a:p>
        </p:txBody>
      </p:sp>
      <p:sp>
        <p:nvSpPr>
          <p:cNvPr id="4" name="Slide Number Placeholder 3"/>
          <p:cNvSpPr>
            <a:spLocks noGrp="1"/>
          </p:cNvSpPr>
          <p:nvPr>
            <p:ph type="sldNum" sz="quarter" idx="10"/>
          </p:nvPr>
        </p:nvSpPr>
        <p:spPr/>
        <p:txBody>
          <a:bodyPr/>
          <a:lstStyle/>
          <a:p>
            <a:fld id="{07E9DE7D-FD8A-49F6-AEF4-BF7BEEEDE5D7}" type="slidenum">
              <a:rPr lang="en-US" smtClean="0"/>
              <a:pPr/>
              <a:t>6</a:t>
            </a:fld>
            <a:endParaRPr lang="en-US"/>
          </a:p>
        </p:txBody>
      </p:sp>
    </p:spTree>
    <p:extLst>
      <p:ext uri="{BB962C8B-B14F-4D97-AF65-F5344CB8AC3E}">
        <p14:creationId xmlns:p14="http://schemas.microsoft.com/office/powerpoint/2010/main" val="538533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Housekeeping includes conducting regular checks to ensure that equipment is functioning properly and safeguards are in good condition and working as intended.</a:t>
            </a:r>
          </a:p>
          <a:p>
            <a:endParaRPr lang="en-US"/>
          </a:p>
          <a:p>
            <a:r>
              <a:rPr lang="en-US"/>
              <a:t>An effective safeguard will help to protect you from injury when working with the equipment/machine.</a:t>
            </a:r>
          </a:p>
          <a:p>
            <a:endParaRPr lang="en-US"/>
          </a:p>
          <a:p>
            <a:endParaRPr lang="en-US"/>
          </a:p>
        </p:txBody>
      </p:sp>
      <p:sp>
        <p:nvSpPr>
          <p:cNvPr id="4" name="Slide Number Placeholder 3"/>
          <p:cNvSpPr>
            <a:spLocks noGrp="1"/>
          </p:cNvSpPr>
          <p:nvPr>
            <p:ph type="sldNum" sz="quarter" idx="10"/>
          </p:nvPr>
        </p:nvSpPr>
        <p:spPr/>
        <p:txBody>
          <a:bodyPr/>
          <a:lstStyle/>
          <a:p>
            <a:fld id="{07E9DE7D-FD8A-49F6-AEF4-BF7BEEEDE5D7}" type="slidenum">
              <a:rPr lang="en-US" smtClean="0"/>
              <a:pPr/>
              <a:t>7</a:t>
            </a:fld>
            <a:endParaRPr lang="en-US"/>
          </a:p>
        </p:txBody>
      </p:sp>
    </p:spTree>
    <p:extLst>
      <p:ext uri="{BB962C8B-B14F-4D97-AF65-F5344CB8AC3E}">
        <p14:creationId xmlns:p14="http://schemas.microsoft.com/office/powerpoint/2010/main" val="2331528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Signs, labels and floor markings must be clearly visible, otherwise they do not serve their intended purpose.</a:t>
            </a:r>
          </a:p>
          <a:p>
            <a:endParaRPr lang="en-US"/>
          </a:p>
          <a:p>
            <a:r>
              <a:rPr lang="en-US"/>
              <a:t>Workplace housekeeping includes walking around to check that signs (including hazard signs), labels and floor markings are visible from afar.</a:t>
            </a:r>
            <a:endParaRPr lang="en-US">
              <a:cs typeface="Calibri"/>
            </a:endParaRPr>
          </a:p>
          <a:p>
            <a:endParaRPr lang="en-US"/>
          </a:p>
          <a:p>
            <a:r>
              <a:rPr lang="en-US"/>
              <a:t>Report to your Supervisor / Facilities Management Team should any sign, label and floor marking need to be refreshed. </a:t>
            </a:r>
            <a:endParaRPr lang="en-US">
              <a:cs typeface="Calibri"/>
            </a:endParaRPr>
          </a:p>
        </p:txBody>
      </p:sp>
      <p:sp>
        <p:nvSpPr>
          <p:cNvPr id="4" name="Slide Number Placeholder 3"/>
          <p:cNvSpPr>
            <a:spLocks noGrp="1"/>
          </p:cNvSpPr>
          <p:nvPr>
            <p:ph type="sldNum" sz="quarter" idx="10"/>
          </p:nvPr>
        </p:nvSpPr>
        <p:spPr/>
        <p:txBody>
          <a:bodyPr/>
          <a:lstStyle/>
          <a:p>
            <a:fld id="{07E9DE7D-FD8A-49F6-AEF4-BF7BEEEDE5D7}" type="slidenum">
              <a:rPr lang="en-US" smtClean="0"/>
              <a:pPr/>
              <a:t>8</a:t>
            </a:fld>
            <a:endParaRPr lang="en-US"/>
          </a:p>
        </p:txBody>
      </p:sp>
    </p:spTree>
    <p:extLst>
      <p:ext uri="{BB962C8B-B14F-4D97-AF65-F5344CB8AC3E}">
        <p14:creationId xmlns:p14="http://schemas.microsoft.com/office/powerpoint/2010/main" val="1685243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a:t>Housekeeping includes keeping floors clean and dry. Clean up spills immediately. </a:t>
            </a:r>
          </a:p>
          <a:p>
            <a:r>
              <a:rPr lang="en-GB" baseline="0"/>
              <a:t>Do your part to prevent slips and falls at your workplace.</a:t>
            </a:r>
          </a:p>
        </p:txBody>
      </p:sp>
      <p:sp>
        <p:nvSpPr>
          <p:cNvPr id="4" name="Slide Number Placeholder 3"/>
          <p:cNvSpPr>
            <a:spLocks noGrp="1"/>
          </p:cNvSpPr>
          <p:nvPr>
            <p:ph type="sldNum" sz="quarter" idx="10"/>
          </p:nvPr>
        </p:nvSpPr>
        <p:spPr/>
        <p:txBody>
          <a:bodyPr/>
          <a:lstStyle/>
          <a:p>
            <a:fld id="{07E9DE7D-FD8A-49F6-AEF4-BF7BEEEDE5D7}" type="slidenum">
              <a:rPr lang="en-US" smtClean="0"/>
              <a:pPr/>
              <a:t>9</a:t>
            </a:fld>
            <a:endParaRPr lang="en-US"/>
          </a:p>
        </p:txBody>
      </p:sp>
    </p:spTree>
    <p:extLst>
      <p:ext uri="{BB962C8B-B14F-4D97-AF65-F5344CB8AC3E}">
        <p14:creationId xmlns:p14="http://schemas.microsoft.com/office/powerpoint/2010/main" val="2910652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2" descr="Cover-01.jpg">
            <a:extLst>
              <a:ext uri="{FF2B5EF4-FFF2-40B4-BE49-F238E27FC236}">
                <a16:creationId xmlns:a16="http://schemas.microsoft.com/office/drawing/2014/main" id="{ACFD7894-456F-4037-B183-DC2B0C4EB23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9549"/>
            <a:ext cx="9156735" cy="6867551"/>
          </a:xfrm>
          <a:prstGeom prst="rect">
            <a:avLst/>
          </a:prstGeom>
        </p:spPr>
      </p:pic>
      <p:pic>
        <p:nvPicPr>
          <p:cNvPr id="4" name="Picture 3">
            <a:extLst>
              <a:ext uri="{FF2B5EF4-FFF2-40B4-BE49-F238E27FC236}">
                <a16:creationId xmlns:a16="http://schemas.microsoft.com/office/drawing/2014/main" id="{257C08A2-D9DD-4A07-9366-4DC8DCA26098}"/>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240824" y="3193183"/>
            <a:ext cx="4094109" cy="1870860"/>
          </a:xfrm>
          <a:prstGeom prst="rect">
            <a:avLst/>
          </a:prstGeom>
        </p:spPr>
      </p:pic>
      <p:sp>
        <p:nvSpPr>
          <p:cNvPr id="5" name="Title 2">
            <a:extLst>
              <a:ext uri="{FF2B5EF4-FFF2-40B4-BE49-F238E27FC236}">
                <a16:creationId xmlns:a16="http://schemas.microsoft.com/office/drawing/2014/main" id="{D1A64552-9B1A-4F33-8D90-F467A5EF77FC}"/>
              </a:ext>
            </a:extLst>
          </p:cNvPr>
          <p:cNvSpPr>
            <a:spLocks noGrp="1"/>
          </p:cNvSpPr>
          <p:nvPr>
            <p:ph type="title" hasCustomPrompt="1"/>
          </p:nvPr>
        </p:nvSpPr>
        <p:spPr>
          <a:xfrm>
            <a:off x="369570" y="1681637"/>
            <a:ext cx="8241031" cy="1325033"/>
          </a:xfrm>
          <a:prstGeom prst="rect">
            <a:avLst/>
          </a:prstGeom>
        </p:spPr>
        <p:txBody>
          <a:bodyPr/>
          <a:lstStyle>
            <a:lvl1pPr algn="l">
              <a:defRPr sz="3000" b="1"/>
            </a:lvl1pPr>
          </a:lstStyle>
          <a:p>
            <a:r>
              <a:rPr lang="en-US"/>
              <a:t>Click to edit Master title style</a:t>
            </a:r>
            <a:br>
              <a:rPr lang="en-US"/>
            </a:br>
            <a:endParaRPr lang="en-SG"/>
          </a:p>
        </p:txBody>
      </p:sp>
      <p:sp>
        <p:nvSpPr>
          <p:cNvPr id="7" name="Text Placeholder 16">
            <a:extLst>
              <a:ext uri="{FF2B5EF4-FFF2-40B4-BE49-F238E27FC236}">
                <a16:creationId xmlns:a16="http://schemas.microsoft.com/office/drawing/2014/main" id="{48B9D886-461F-439F-9F8C-4B5A9A27DAF9}"/>
              </a:ext>
            </a:extLst>
          </p:cNvPr>
          <p:cNvSpPr>
            <a:spLocks noGrp="1"/>
          </p:cNvSpPr>
          <p:nvPr>
            <p:ph type="body" sz="quarter" idx="10" hasCustomPrompt="1"/>
          </p:nvPr>
        </p:nvSpPr>
        <p:spPr>
          <a:xfrm>
            <a:off x="369570" y="5328101"/>
            <a:ext cx="2795240" cy="337457"/>
          </a:xfrm>
          <a:prstGeom prst="rect">
            <a:avLst/>
          </a:prstGeom>
        </p:spPr>
        <p:txBody>
          <a:bodyPr anchor="t" anchorCtr="0"/>
          <a:lstStyle>
            <a:lvl1pPr marL="0" indent="0" algn="l">
              <a:buNone/>
              <a:defRPr sz="1400" b="0">
                <a:solidFill>
                  <a:srgbClr val="5D6367"/>
                </a:solidFill>
              </a:defRPr>
            </a:lvl1pPr>
          </a:lstStyle>
          <a:p>
            <a:pPr lvl="0"/>
            <a:r>
              <a:rPr lang="en-SG"/>
              <a:t>Date</a:t>
            </a:r>
          </a:p>
        </p:txBody>
      </p:sp>
      <p:sp>
        <p:nvSpPr>
          <p:cNvPr id="8" name="Text Placeholder 16">
            <a:extLst>
              <a:ext uri="{FF2B5EF4-FFF2-40B4-BE49-F238E27FC236}">
                <a16:creationId xmlns:a16="http://schemas.microsoft.com/office/drawing/2014/main" id="{110410C8-2934-4A51-9D1C-FCD97728B500}"/>
              </a:ext>
            </a:extLst>
          </p:cNvPr>
          <p:cNvSpPr>
            <a:spLocks noGrp="1"/>
          </p:cNvSpPr>
          <p:nvPr>
            <p:ph type="body" sz="quarter" idx="11" hasCustomPrompt="1"/>
          </p:nvPr>
        </p:nvSpPr>
        <p:spPr>
          <a:xfrm>
            <a:off x="369569" y="5766747"/>
            <a:ext cx="4202431" cy="335438"/>
          </a:xfrm>
          <a:prstGeom prst="rect">
            <a:avLst/>
          </a:prstGeom>
        </p:spPr>
        <p:txBody>
          <a:bodyPr anchor="t" anchorCtr="0"/>
          <a:lstStyle>
            <a:lvl1pPr marL="0" indent="0" algn="l">
              <a:buNone/>
              <a:defRPr sz="1400" b="1">
                <a:solidFill>
                  <a:srgbClr val="5D6367"/>
                </a:solidFill>
              </a:defRPr>
            </a:lvl1pPr>
          </a:lstStyle>
          <a:p>
            <a:pPr lvl="0"/>
            <a:r>
              <a:rPr lang="en-SG"/>
              <a:t>Presenter’s Name and Branch</a:t>
            </a:r>
          </a:p>
        </p:txBody>
      </p:sp>
      <p:sp>
        <p:nvSpPr>
          <p:cNvPr id="9" name="Text Placeholder 16">
            <a:extLst>
              <a:ext uri="{FF2B5EF4-FFF2-40B4-BE49-F238E27FC236}">
                <a16:creationId xmlns:a16="http://schemas.microsoft.com/office/drawing/2014/main" id="{84B2850F-961D-49B3-8E21-4B5DDC4994E3}"/>
              </a:ext>
            </a:extLst>
          </p:cNvPr>
          <p:cNvSpPr>
            <a:spLocks noGrp="1"/>
          </p:cNvSpPr>
          <p:nvPr>
            <p:ph type="body" sz="quarter" idx="12" hasCustomPrompt="1"/>
          </p:nvPr>
        </p:nvSpPr>
        <p:spPr>
          <a:xfrm>
            <a:off x="369570" y="6134435"/>
            <a:ext cx="2795240" cy="335438"/>
          </a:xfrm>
          <a:prstGeom prst="rect">
            <a:avLst/>
          </a:prstGeom>
        </p:spPr>
        <p:txBody>
          <a:bodyPr anchor="t" anchorCtr="0"/>
          <a:lstStyle>
            <a:lvl1pPr marL="0" indent="0" algn="l">
              <a:buNone/>
              <a:defRPr sz="1400" b="0">
                <a:solidFill>
                  <a:srgbClr val="5D6367"/>
                </a:solidFill>
              </a:defRPr>
            </a:lvl1pPr>
          </a:lstStyle>
          <a:p>
            <a:pPr lvl="0"/>
            <a:r>
              <a:rPr lang="en-SG"/>
              <a:t>Meeting Name</a:t>
            </a:r>
          </a:p>
        </p:txBody>
      </p:sp>
    </p:spTree>
    <p:extLst>
      <p:ext uri="{BB962C8B-B14F-4D97-AF65-F5344CB8AC3E}">
        <p14:creationId xmlns:p14="http://schemas.microsoft.com/office/powerpoint/2010/main" val="1702630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A21EDE-C93C-44BB-AE41-16EEE316CE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611" y="6055138"/>
            <a:ext cx="1300447" cy="802861"/>
          </a:xfrm>
          <a:prstGeom prst="rect">
            <a:avLst/>
          </a:prstGeom>
        </p:spPr>
      </p:pic>
      <p:pic>
        <p:nvPicPr>
          <p:cNvPr id="8" name="Picture 7">
            <a:extLst>
              <a:ext uri="{FF2B5EF4-FFF2-40B4-BE49-F238E27FC236}">
                <a16:creationId xmlns:a16="http://schemas.microsoft.com/office/drawing/2014/main" id="{425FBE3B-AB14-41AA-A431-4326727C76B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194299" y="0"/>
            <a:ext cx="3949700" cy="3549651"/>
          </a:xfrm>
          <a:prstGeom prst="rect">
            <a:avLst/>
          </a:prstGeom>
        </p:spPr>
      </p:pic>
      <p:sp>
        <p:nvSpPr>
          <p:cNvPr id="17" name="TextBox 16"/>
          <p:cNvSpPr txBox="1"/>
          <p:nvPr userDrawn="1"/>
        </p:nvSpPr>
        <p:spPr>
          <a:xfrm>
            <a:off x="508002" y="6431280"/>
            <a:ext cx="184731" cy="369332"/>
          </a:xfrm>
          <a:prstGeom prst="rect">
            <a:avLst/>
          </a:prstGeom>
          <a:noFill/>
        </p:spPr>
        <p:txBody>
          <a:bodyPr wrap="none" rtlCol="0">
            <a:spAutoFit/>
          </a:bodyPr>
          <a:lstStyle/>
          <a:p>
            <a:endParaRPr lang="en-US" sz="1800"/>
          </a:p>
        </p:txBody>
      </p:sp>
      <p:sp>
        <p:nvSpPr>
          <p:cNvPr id="5" name="TextBox 4">
            <a:extLst>
              <a:ext uri="{FF2B5EF4-FFF2-40B4-BE49-F238E27FC236}">
                <a16:creationId xmlns:a16="http://schemas.microsoft.com/office/drawing/2014/main" id="{9F84B254-6ABE-410E-B61A-BD0E73BAD8F2}"/>
              </a:ext>
            </a:extLst>
          </p:cNvPr>
          <p:cNvSpPr txBox="1"/>
          <p:nvPr userDrawn="1"/>
        </p:nvSpPr>
        <p:spPr>
          <a:xfrm>
            <a:off x="508002" y="6431280"/>
            <a:ext cx="184731" cy="369332"/>
          </a:xfrm>
          <a:prstGeom prst="rect">
            <a:avLst/>
          </a:prstGeom>
          <a:noFill/>
        </p:spPr>
        <p:txBody>
          <a:bodyPr wrap="none" rtlCol="0">
            <a:spAutoFit/>
          </a:bodyPr>
          <a:lstStyle/>
          <a:p>
            <a:endParaRPr lang="en-US" sz="1800"/>
          </a:p>
        </p:txBody>
      </p:sp>
      <p:sp>
        <p:nvSpPr>
          <p:cNvPr id="3" name="Slide Number Placeholder 2">
            <a:extLst>
              <a:ext uri="{FF2B5EF4-FFF2-40B4-BE49-F238E27FC236}">
                <a16:creationId xmlns:a16="http://schemas.microsoft.com/office/drawing/2014/main" id="{B41C2B00-1812-43D2-9E03-76A4CB877A2C}"/>
              </a:ext>
            </a:extLst>
          </p:cNvPr>
          <p:cNvSpPr>
            <a:spLocks noGrp="1"/>
          </p:cNvSpPr>
          <p:nvPr>
            <p:ph type="sldNum" sz="quarter" idx="11"/>
          </p:nvPr>
        </p:nvSpPr>
        <p:spPr>
          <a:xfrm>
            <a:off x="6878658" y="6416297"/>
            <a:ext cx="2133600" cy="305177"/>
          </a:xfrm>
          <a:prstGeom prst="rect">
            <a:avLst/>
          </a:prstGeom>
        </p:spPr>
        <p:txBody>
          <a:bodyPr/>
          <a:lstStyle>
            <a:lvl1pPr algn="r">
              <a:defRPr sz="1200" baseline="0"/>
            </a:lvl1pPr>
          </a:lstStyle>
          <a:p>
            <a:fld id="{8584D53F-AF5E-4723-96CB-40045B6453DE}" type="slidenum">
              <a:rPr lang="en-SG" smtClean="0"/>
              <a:pPr/>
              <a:t>‹#›</a:t>
            </a:fld>
            <a:r>
              <a:rPr lang="en-SG"/>
              <a:t>/10</a:t>
            </a:r>
          </a:p>
        </p:txBody>
      </p:sp>
    </p:spTree>
    <p:extLst>
      <p:ext uri="{BB962C8B-B14F-4D97-AF65-F5344CB8AC3E}">
        <p14:creationId xmlns:p14="http://schemas.microsoft.com/office/powerpoint/2010/main" val="49814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bg>
      <p:bgPr>
        <a:solidFill>
          <a:srgbClr val="9CC84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858314-F50C-44B5-9935-40FA6E7B1FDA}"/>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4587875" y="-918469"/>
            <a:ext cx="5103372" cy="4708938"/>
          </a:xfrm>
          <a:prstGeom prst="rect">
            <a:avLst/>
          </a:prstGeom>
        </p:spPr>
      </p:pic>
      <p:pic>
        <p:nvPicPr>
          <p:cNvPr id="6" name="Picture 5">
            <a:extLst>
              <a:ext uri="{FF2B5EF4-FFF2-40B4-BE49-F238E27FC236}">
                <a16:creationId xmlns:a16="http://schemas.microsoft.com/office/drawing/2014/main" id="{FFAC333D-23B3-42EE-9B81-3EDECC5F60D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5172" t="6692"/>
          <a:stretch/>
        </p:blipFill>
        <p:spPr>
          <a:xfrm>
            <a:off x="0" y="5923052"/>
            <a:ext cx="1571626" cy="1205156"/>
          </a:xfrm>
          <a:prstGeom prst="rect">
            <a:avLst/>
          </a:prstGeom>
        </p:spPr>
      </p:pic>
    </p:spTree>
    <p:extLst>
      <p:ext uri="{BB962C8B-B14F-4D97-AF65-F5344CB8AC3E}">
        <p14:creationId xmlns:p14="http://schemas.microsoft.com/office/powerpoint/2010/main" val="18805924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663" r:id="rId1"/>
    <p:sldLayoutId id="2147484664" r:id="rId2"/>
    <p:sldLayoutId id="2147484665" r:id="rId3"/>
  </p:sldLayoutIdLst>
  <p:hf hdr="0" ftr="0" dt="0"/>
  <p:txStyles>
    <p:titleStyle>
      <a:lvl1pPr algn="l" rtl="0" eaLnBrk="0" fontAlgn="base" hangingPunct="0">
        <a:spcBef>
          <a:spcPct val="0"/>
        </a:spcBef>
        <a:spcAft>
          <a:spcPct val="0"/>
        </a:spcAft>
        <a:defRPr sz="4400" b="1">
          <a:solidFill>
            <a:srgbClr val="006699"/>
          </a:solidFill>
          <a:latin typeface="+mj-lt"/>
          <a:ea typeface="+mj-ea"/>
          <a:cs typeface="+mj-cs"/>
        </a:defRPr>
      </a:lvl1pPr>
      <a:lvl2pPr algn="l" rtl="0" eaLnBrk="0" fontAlgn="base" hangingPunct="0">
        <a:spcBef>
          <a:spcPct val="0"/>
        </a:spcBef>
        <a:spcAft>
          <a:spcPct val="0"/>
        </a:spcAft>
        <a:defRPr sz="4400" b="1">
          <a:solidFill>
            <a:srgbClr val="006699"/>
          </a:solidFill>
          <a:latin typeface="Myriad Pro" pitchFamily="34" charset="0"/>
          <a:cs typeface="Arial" charset="0"/>
        </a:defRPr>
      </a:lvl2pPr>
      <a:lvl3pPr algn="l" rtl="0" eaLnBrk="0" fontAlgn="base" hangingPunct="0">
        <a:spcBef>
          <a:spcPct val="0"/>
        </a:spcBef>
        <a:spcAft>
          <a:spcPct val="0"/>
        </a:spcAft>
        <a:defRPr sz="4400" b="1">
          <a:solidFill>
            <a:srgbClr val="006699"/>
          </a:solidFill>
          <a:latin typeface="Myriad Pro" pitchFamily="34" charset="0"/>
          <a:cs typeface="Arial" charset="0"/>
        </a:defRPr>
      </a:lvl3pPr>
      <a:lvl4pPr algn="l" rtl="0" eaLnBrk="0" fontAlgn="base" hangingPunct="0">
        <a:spcBef>
          <a:spcPct val="0"/>
        </a:spcBef>
        <a:spcAft>
          <a:spcPct val="0"/>
        </a:spcAft>
        <a:defRPr sz="4400" b="1">
          <a:solidFill>
            <a:srgbClr val="006699"/>
          </a:solidFill>
          <a:latin typeface="Myriad Pro" pitchFamily="34" charset="0"/>
          <a:cs typeface="Arial" charset="0"/>
        </a:defRPr>
      </a:lvl4pPr>
      <a:lvl5pPr algn="l" rtl="0" eaLnBrk="0" fontAlgn="base" hangingPunct="0">
        <a:spcBef>
          <a:spcPct val="0"/>
        </a:spcBef>
        <a:spcAft>
          <a:spcPct val="0"/>
        </a:spcAft>
        <a:defRPr sz="4400" b="1">
          <a:solidFill>
            <a:srgbClr val="006699"/>
          </a:solidFill>
          <a:latin typeface="Myriad Pro" pitchFamily="34" charset="0"/>
          <a:cs typeface="Arial" charset="0"/>
        </a:defRPr>
      </a:lvl5pPr>
      <a:lvl6pPr marL="457200" algn="l" rtl="0" eaLnBrk="1" fontAlgn="base" hangingPunct="1">
        <a:spcBef>
          <a:spcPct val="0"/>
        </a:spcBef>
        <a:spcAft>
          <a:spcPct val="0"/>
        </a:spcAft>
        <a:defRPr sz="4400" b="1">
          <a:solidFill>
            <a:srgbClr val="006699"/>
          </a:solidFill>
          <a:latin typeface="Myriad Pro" pitchFamily="34" charset="0"/>
          <a:cs typeface="Arial" charset="0"/>
        </a:defRPr>
      </a:lvl6pPr>
      <a:lvl7pPr marL="914400" algn="l" rtl="0" eaLnBrk="1" fontAlgn="base" hangingPunct="1">
        <a:spcBef>
          <a:spcPct val="0"/>
        </a:spcBef>
        <a:spcAft>
          <a:spcPct val="0"/>
        </a:spcAft>
        <a:defRPr sz="4400" b="1">
          <a:solidFill>
            <a:srgbClr val="006699"/>
          </a:solidFill>
          <a:latin typeface="Myriad Pro" pitchFamily="34" charset="0"/>
          <a:cs typeface="Arial" charset="0"/>
        </a:defRPr>
      </a:lvl7pPr>
      <a:lvl8pPr marL="1371600" algn="l" rtl="0" eaLnBrk="1" fontAlgn="base" hangingPunct="1">
        <a:spcBef>
          <a:spcPct val="0"/>
        </a:spcBef>
        <a:spcAft>
          <a:spcPct val="0"/>
        </a:spcAft>
        <a:defRPr sz="4400" b="1">
          <a:solidFill>
            <a:srgbClr val="006699"/>
          </a:solidFill>
          <a:latin typeface="Myriad Pro" pitchFamily="34" charset="0"/>
          <a:cs typeface="Arial" charset="0"/>
        </a:defRPr>
      </a:lvl8pPr>
      <a:lvl9pPr marL="1828800" algn="l" rtl="0" eaLnBrk="1" fontAlgn="base" hangingPunct="1">
        <a:spcBef>
          <a:spcPct val="0"/>
        </a:spcBef>
        <a:spcAft>
          <a:spcPct val="0"/>
        </a:spcAft>
        <a:defRPr sz="4400" b="1">
          <a:solidFill>
            <a:srgbClr val="006699"/>
          </a:solidFill>
          <a:latin typeface="Myriad Pro"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rgbClr val="006699"/>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rgbClr val="006699"/>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hyperlink" Target="http://www.wshc.sg/resourc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png"/><Relationship Id="rId5" Type="http://schemas.openxmlformats.org/officeDocument/2006/relationships/hyperlink" Target="https://www.youtube.com/watch?v=Cbijjdj-nkg&amp;list=UU-Q-6ma5V9tjmocEx4Ul6Zw&amp;index=26" TargetMode="Externa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F7BB5-4C4E-4F42-A2FB-653343E58A31}"/>
              </a:ext>
            </a:extLst>
          </p:cNvPr>
          <p:cNvSpPr>
            <a:spLocks noGrp="1"/>
          </p:cNvSpPr>
          <p:nvPr>
            <p:ph type="title"/>
          </p:nvPr>
        </p:nvSpPr>
        <p:spPr>
          <a:xfrm>
            <a:off x="333945" y="1836831"/>
            <a:ext cx="7850506" cy="1496483"/>
          </a:xfrm>
        </p:spPr>
        <p:txBody>
          <a:bodyPr/>
          <a:lstStyle/>
          <a:p>
            <a:r>
              <a:rPr lang="en-SG" sz="2000" b="0" dirty="0">
                <a:solidFill>
                  <a:schemeClr val="bg1">
                    <a:lumMod val="50000"/>
                  </a:schemeClr>
                </a:solidFill>
              </a:rPr>
              <a:t>6 WSH tips to </a:t>
            </a:r>
            <a:br>
              <a:rPr lang="en-SG" dirty="0">
                <a:solidFill>
                  <a:srgbClr val="92D050"/>
                </a:solidFill>
              </a:rPr>
            </a:br>
            <a:r>
              <a:rPr lang="en-SG" sz="4000" spc="300" dirty="0">
                <a:solidFill>
                  <a:srgbClr val="92D050"/>
                </a:solidFill>
              </a:rPr>
              <a:t>WORKPLACE HOUSEKEEPING</a:t>
            </a:r>
            <a:endParaRPr lang="en-SG" sz="3600" spc="300" dirty="0">
              <a:solidFill>
                <a:srgbClr val="92D050"/>
              </a:solidFill>
            </a:endParaRPr>
          </a:p>
        </p:txBody>
      </p:sp>
      <p:sp>
        <p:nvSpPr>
          <p:cNvPr id="5" name="Text Placeholder 4">
            <a:extLst>
              <a:ext uri="{FF2B5EF4-FFF2-40B4-BE49-F238E27FC236}">
                <a16:creationId xmlns:a16="http://schemas.microsoft.com/office/drawing/2014/main" id="{0D6EE81A-2214-4FEF-A273-9BBC2FE70525}"/>
              </a:ext>
            </a:extLst>
          </p:cNvPr>
          <p:cNvSpPr>
            <a:spLocks noGrp="1"/>
          </p:cNvSpPr>
          <p:nvPr>
            <p:ph type="body" sz="quarter" idx="11"/>
          </p:nvPr>
        </p:nvSpPr>
        <p:spPr>
          <a:xfrm>
            <a:off x="4572000" y="5820770"/>
            <a:ext cx="4237630" cy="691543"/>
          </a:xfrm>
        </p:spPr>
        <p:txBody>
          <a:bodyPr/>
          <a:lstStyle/>
          <a:p>
            <a:pPr algn="r"/>
            <a:r>
              <a:rPr lang="en-SG"/>
              <a:t>Making Workplaces Safer</a:t>
            </a:r>
          </a:p>
          <a:p>
            <a:pPr algn="r"/>
            <a:r>
              <a:rPr lang="en-SG" b="0"/>
              <a:t>Adopt safe work practices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409964" y="443378"/>
            <a:ext cx="6741607" cy="1754326"/>
          </a:xfrm>
          <a:prstGeom prst="rect">
            <a:avLst/>
          </a:prstGeom>
          <a:noFill/>
          <a:ln w="9525">
            <a:noFill/>
            <a:miter lim="800000"/>
            <a:headEnd/>
            <a:tailEnd/>
          </a:ln>
        </p:spPr>
        <p:txBody>
          <a:bodyPr wrap="square">
            <a:spAutoFit/>
          </a:bodyPr>
          <a:lstStyle/>
          <a:p>
            <a:r>
              <a:rPr lang="en-US" sz="3600" b="1">
                <a:solidFill>
                  <a:schemeClr val="bg1"/>
                </a:solidFill>
                <a:cs typeface="Arial" panose="020B0604020202020204" pitchFamily="34" charset="0"/>
              </a:rPr>
              <a:t>PRACTISE WORKPLACE HOUSEKEEPING TO PREVENT ACCIDENTS</a:t>
            </a:r>
          </a:p>
        </p:txBody>
      </p:sp>
      <p:pic>
        <p:nvPicPr>
          <p:cNvPr id="7" name="Picture 6">
            <a:extLst>
              <a:ext uri="{FF2B5EF4-FFF2-40B4-BE49-F238E27FC236}">
                <a16:creationId xmlns:a16="http://schemas.microsoft.com/office/drawing/2014/main" id="{8EBF3BF0-C0E2-A94E-BA21-18896370E9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4075" y="2379335"/>
            <a:ext cx="1843499" cy="2607406"/>
          </a:xfrm>
          <a:prstGeom prst="rect">
            <a:avLst/>
          </a:prstGeom>
          <a:noFill/>
          <a:ln>
            <a:noFill/>
          </a:ln>
        </p:spPr>
      </p:pic>
      <p:sp>
        <p:nvSpPr>
          <p:cNvPr id="8" name="Rectangle 7">
            <a:extLst>
              <a:ext uri="{FF2B5EF4-FFF2-40B4-BE49-F238E27FC236}">
                <a16:creationId xmlns:a16="http://schemas.microsoft.com/office/drawing/2014/main" id="{1EF62DCD-B0C8-AD4D-AB8D-55044C330F39}"/>
              </a:ext>
            </a:extLst>
          </p:cNvPr>
          <p:cNvSpPr/>
          <p:nvPr/>
        </p:nvSpPr>
        <p:spPr>
          <a:xfrm>
            <a:off x="584135" y="5622653"/>
            <a:ext cx="4509336" cy="584775"/>
          </a:xfrm>
          <a:prstGeom prst="rect">
            <a:avLst/>
          </a:prstGeom>
        </p:spPr>
        <p:txBody>
          <a:bodyPr wrap="square">
            <a:spAutoFit/>
          </a:bodyPr>
          <a:lstStyle/>
          <a:p>
            <a:r>
              <a:rPr lang="en-US" sz="1400" dirty="0"/>
              <a:t>Download at </a:t>
            </a:r>
            <a:r>
              <a:rPr lang="en-US" sz="1400" dirty="0">
                <a:hlinkClick r:id="rId4"/>
              </a:rPr>
              <a:t>www.wshc.sg/resources</a:t>
            </a:r>
            <a:endParaRPr lang="en-US" sz="1400" dirty="0"/>
          </a:p>
          <a:p>
            <a:pPr algn="r"/>
            <a:endParaRPr lang="en-US" dirty="0">
              <a:solidFill>
                <a:schemeClr val="accent5">
                  <a:lumMod val="50000"/>
                </a:schemeClr>
              </a:solidFill>
            </a:endParaRPr>
          </a:p>
        </p:txBody>
      </p:sp>
      <p:pic>
        <p:nvPicPr>
          <p:cNvPr id="10" name="Picture 2">
            <a:extLst>
              <a:ext uri="{FF2B5EF4-FFF2-40B4-BE49-F238E27FC236}">
                <a16:creationId xmlns:a16="http://schemas.microsoft.com/office/drawing/2014/main" id="{136137D7-D370-4B7A-B788-CA342E23DE1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8005" y="2379335"/>
            <a:ext cx="2245471" cy="3199877"/>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AFDA388B-8D22-4CD7-8D0F-EAAA4C1959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08172" y="2379335"/>
            <a:ext cx="2621427" cy="372113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703415" y="571563"/>
            <a:ext cx="7833460" cy="1200329"/>
          </a:xfrm>
          <a:prstGeom prst="rect">
            <a:avLst/>
          </a:prstGeom>
          <a:noFill/>
          <a:ln w="9525">
            <a:noFill/>
            <a:miter lim="800000"/>
            <a:headEnd/>
            <a:tailEnd/>
          </a:ln>
        </p:spPr>
        <p:txBody>
          <a:bodyPr wrap="square">
            <a:spAutoFit/>
          </a:bodyPr>
          <a:lstStyle/>
          <a:p>
            <a:r>
              <a:rPr lang="en-US" sz="3600" b="1" spc="300">
                <a:solidFill>
                  <a:srgbClr val="92D050"/>
                </a:solidFill>
                <a:latin typeface="+mj-lt"/>
                <a:cs typeface="Arial" pitchFamily="34" charset="0"/>
              </a:rPr>
              <a:t>WHAT IS WORKPLACE HOUSEKEEPING?</a:t>
            </a:r>
          </a:p>
        </p:txBody>
      </p:sp>
      <p:sp>
        <p:nvSpPr>
          <p:cNvPr id="7" name="Rectangle 10"/>
          <p:cNvSpPr>
            <a:spLocks noChangeArrowheads="1"/>
          </p:cNvSpPr>
          <p:nvPr/>
        </p:nvSpPr>
        <p:spPr bwMode="auto">
          <a:xfrm>
            <a:off x="741914" y="1953829"/>
            <a:ext cx="6136744" cy="1449779"/>
          </a:xfrm>
          <a:prstGeom prst="rect">
            <a:avLst/>
          </a:prstGeom>
          <a:noFill/>
          <a:ln w="9525">
            <a:noFill/>
            <a:miter lim="800000"/>
            <a:headEnd/>
            <a:tailEnd/>
          </a:ln>
          <a:effectLst/>
        </p:spPr>
        <p:txBody>
          <a:bodyPr/>
          <a:lstStyle/>
          <a:p>
            <a:pPr>
              <a:spcAft>
                <a:spcPts val="0"/>
              </a:spcAft>
              <a:buClr>
                <a:srgbClr val="8A99FF"/>
              </a:buClr>
              <a:buFont typeface="Monotype Sorts" pitchFamily="2" charset="2"/>
              <a:buNone/>
            </a:pPr>
            <a:r>
              <a:rPr lang="en-US" sz="2000" b="1">
                <a:latin typeface="+mn-lt"/>
                <a:cs typeface="Calibri" pitchFamily="34" charset="0"/>
              </a:rPr>
              <a:t>Workplace housekeeping refers to activities undertaken to create or maintain a </a:t>
            </a:r>
            <a:r>
              <a:rPr lang="en-US" sz="2000" b="1" u="sng">
                <a:latin typeface="+mn-lt"/>
                <a:cs typeface="Calibri" pitchFamily="34" charset="0"/>
              </a:rPr>
              <a:t>tidy</a:t>
            </a:r>
            <a:r>
              <a:rPr lang="en-US" sz="2000" b="1">
                <a:latin typeface="+mn-lt"/>
                <a:cs typeface="Calibri" pitchFamily="34" charset="0"/>
              </a:rPr>
              <a:t>, </a:t>
            </a:r>
            <a:r>
              <a:rPr lang="en-US" sz="2000" b="1" u="sng">
                <a:latin typeface="+mn-lt"/>
                <a:cs typeface="Calibri" pitchFamily="34" charset="0"/>
              </a:rPr>
              <a:t>clean</a:t>
            </a:r>
            <a:r>
              <a:rPr lang="en-US" sz="2000" b="1">
                <a:latin typeface="+mn-lt"/>
                <a:cs typeface="Calibri" pitchFamily="34" charset="0"/>
              </a:rPr>
              <a:t>, </a:t>
            </a:r>
            <a:r>
              <a:rPr lang="en-US" sz="2000" b="1" u="sng" err="1">
                <a:latin typeface="+mn-lt"/>
                <a:cs typeface="Calibri" pitchFamily="34" charset="0"/>
              </a:rPr>
              <a:t>organised</a:t>
            </a:r>
            <a:r>
              <a:rPr lang="en-US" sz="2000" b="1">
                <a:latin typeface="+mn-lt"/>
                <a:cs typeface="Calibri" pitchFamily="34" charset="0"/>
              </a:rPr>
              <a:t> and </a:t>
            </a:r>
            <a:r>
              <a:rPr lang="en-US" sz="2000" b="1" u="sng">
                <a:latin typeface="+mn-lt"/>
                <a:cs typeface="Calibri" pitchFamily="34" charset="0"/>
              </a:rPr>
              <a:t>safe</a:t>
            </a:r>
            <a:r>
              <a:rPr lang="en-US" sz="2000" b="1">
                <a:latin typeface="+mn-lt"/>
                <a:cs typeface="Calibri" pitchFamily="34" charset="0"/>
              </a:rPr>
              <a:t> working environment.</a:t>
            </a:r>
          </a:p>
        </p:txBody>
      </p:sp>
      <p:sp>
        <p:nvSpPr>
          <p:cNvPr id="6" name="Rectangle 5">
            <a:extLst>
              <a:ext uri="{FF2B5EF4-FFF2-40B4-BE49-F238E27FC236}">
                <a16:creationId xmlns:a16="http://schemas.microsoft.com/office/drawing/2014/main" id="{788EB39A-9E9C-4DAF-993B-0F71AD37172B}"/>
              </a:ext>
            </a:extLst>
          </p:cNvPr>
          <p:cNvSpPr/>
          <p:nvPr/>
        </p:nvSpPr>
        <p:spPr>
          <a:xfrm>
            <a:off x="732289" y="3256448"/>
            <a:ext cx="5280761" cy="1877437"/>
          </a:xfrm>
          <a:prstGeom prst="rect">
            <a:avLst/>
          </a:prstGeom>
        </p:spPr>
        <p:txBody>
          <a:bodyPr wrap="square">
            <a:spAutoFit/>
          </a:bodyPr>
          <a:lstStyle/>
          <a:p>
            <a:pPr>
              <a:spcAft>
                <a:spcPts val="0"/>
              </a:spcAft>
            </a:pPr>
            <a:r>
              <a:rPr lang="en-US" sz="2600" b="1" i="1">
                <a:solidFill>
                  <a:srgbClr val="0070C0"/>
                </a:solidFill>
                <a:latin typeface="+mn-lt"/>
                <a:cs typeface="Arial" panose="020B0604020202020204" pitchFamily="34" charset="0"/>
              </a:rPr>
              <a:t>Benefits</a:t>
            </a:r>
          </a:p>
          <a:p>
            <a:pPr marL="457200" indent="-457200">
              <a:spcAft>
                <a:spcPts val="0"/>
              </a:spcAft>
              <a:buFont typeface="Arial" panose="020B0604020202020204" pitchFamily="34" charset="0"/>
              <a:buChar char="•"/>
            </a:pPr>
            <a:r>
              <a:rPr lang="en-US">
                <a:latin typeface="+mn-lt"/>
                <a:cs typeface="Calibri" pitchFamily="34" charset="0"/>
              </a:rPr>
              <a:t>Improved productivity </a:t>
            </a:r>
          </a:p>
          <a:p>
            <a:pPr marL="457200" indent="-457200">
              <a:spcAft>
                <a:spcPts val="0"/>
              </a:spcAft>
              <a:buFont typeface="Arial" panose="020B0604020202020204" pitchFamily="34" charset="0"/>
              <a:buChar char="•"/>
            </a:pPr>
            <a:r>
              <a:rPr lang="en-US">
                <a:latin typeface="+mn-lt"/>
                <a:cs typeface="Calibri" pitchFamily="34" charset="0"/>
              </a:rPr>
              <a:t>Hygienic working conditions</a:t>
            </a:r>
          </a:p>
          <a:p>
            <a:pPr marL="457200" indent="-457200">
              <a:spcAft>
                <a:spcPts val="0"/>
              </a:spcAft>
              <a:buFont typeface="Arial" panose="020B0604020202020204" pitchFamily="34" charset="0"/>
              <a:buChar char="•"/>
            </a:pPr>
            <a:r>
              <a:rPr lang="en-US">
                <a:latin typeface="+mn-lt"/>
                <a:cs typeface="Calibri" pitchFamily="34" charset="0"/>
              </a:rPr>
              <a:t>Elimination of hazards</a:t>
            </a:r>
          </a:p>
          <a:p>
            <a:pPr marL="457200" indent="-457200">
              <a:spcAft>
                <a:spcPts val="0"/>
              </a:spcAft>
              <a:buFont typeface="Arial" panose="020B0604020202020204" pitchFamily="34" charset="0"/>
              <a:buChar char="•"/>
            </a:pPr>
            <a:r>
              <a:rPr lang="en-US">
                <a:latin typeface="+mn-lt"/>
                <a:cs typeface="Calibri" pitchFamily="34" charset="0"/>
              </a:rPr>
              <a:t>Better WSH performance </a:t>
            </a:r>
          </a:p>
          <a:p>
            <a:pPr marL="457200" indent="-457200">
              <a:spcAft>
                <a:spcPts val="0"/>
              </a:spcAft>
              <a:buFont typeface="Arial" panose="020B0604020202020204" pitchFamily="34" charset="0"/>
              <a:buChar char="•"/>
            </a:pPr>
            <a:r>
              <a:rPr lang="en-US">
                <a:latin typeface="+mn-lt"/>
                <a:cs typeface="Calibri" pitchFamily="34" charset="0"/>
              </a:rPr>
              <a:t>Enhanced company image </a:t>
            </a:r>
          </a:p>
        </p:txBody>
      </p:sp>
      <p:sp>
        <p:nvSpPr>
          <p:cNvPr id="4" name="Slide Number Placeholder 3">
            <a:extLst>
              <a:ext uri="{FF2B5EF4-FFF2-40B4-BE49-F238E27FC236}">
                <a16:creationId xmlns:a16="http://schemas.microsoft.com/office/drawing/2014/main" id="{B921456F-25CD-4D8D-A287-74345928553D}"/>
              </a:ext>
            </a:extLst>
          </p:cNvPr>
          <p:cNvSpPr>
            <a:spLocks noGrp="1"/>
          </p:cNvSpPr>
          <p:nvPr>
            <p:ph type="sldNum" sz="quarter" idx="11"/>
          </p:nvPr>
        </p:nvSpPr>
        <p:spPr/>
        <p:txBody>
          <a:bodyPr/>
          <a:lstStyle/>
          <a:p>
            <a:fld id="{8584D53F-AF5E-4723-96CB-40045B6453DE}" type="slidenum">
              <a:rPr lang="en-SG" smtClean="0"/>
              <a:pPr/>
              <a:t>2</a:t>
            </a:fld>
            <a:r>
              <a:rPr lang="en-SG"/>
              <a:t>/10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580785" y="360000"/>
            <a:ext cx="7567275" cy="1138773"/>
          </a:xfrm>
          <a:prstGeom prst="rect">
            <a:avLst/>
          </a:prstGeom>
          <a:noFill/>
          <a:ln w="9525">
            <a:noFill/>
            <a:miter lim="800000"/>
            <a:headEnd/>
            <a:tailEnd/>
          </a:ln>
        </p:spPr>
        <p:txBody>
          <a:bodyPr wrap="square">
            <a:spAutoFit/>
          </a:bodyPr>
          <a:lstStyle/>
          <a:p>
            <a:pPr>
              <a:lnSpc>
                <a:spcPct val="150000"/>
              </a:lnSpc>
            </a:pPr>
            <a:r>
              <a:rPr lang="en-US" sz="2400" u="sng" dirty="0">
                <a:solidFill>
                  <a:srgbClr val="92D050"/>
                </a:solidFill>
                <a:cs typeface="Arial" pitchFamily="34" charset="0"/>
              </a:rPr>
              <a:t>WSH Tip 1</a:t>
            </a:r>
          </a:p>
          <a:p>
            <a:r>
              <a:rPr lang="en-GB" sz="3200" b="1" dirty="0">
                <a:solidFill>
                  <a:srgbClr val="C00000"/>
                </a:solidFill>
              </a:rPr>
              <a:t>Organise for safety and productivity</a:t>
            </a:r>
            <a:endParaRPr lang="en-US" sz="3100" b="1" dirty="0">
              <a:solidFill>
                <a:srgbClr val="C00000"/>
              </a:solidFill>
              <a:cs typeface="Arial" pitchFamily="34" charset="0"/>
            </a:endParaRPr>
          </a:p>
        </p:txBody>
      </p:sp>
      <p:pic>
        <p:nvPicPr>
          <p:cNvPr id="3" name="Picture 2">
            <a:extLst>
              <a:ext uri="{FF2B5EF4-FFF2-40B4-BE49-F238E27FC236}">
                <a16:creationId xmlns:a16="http://schemas.microsoft.com/office/drawing/2014/main" id="{4E2DC42E-9D36-4055-B3E6-E7CDD2CB29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776" y="1854488"/>
            <a:ext cx="8257213" cy="4122508"/>
          </a:xfrm>
          <a:prstGeom prst="rect">
            <a:avLst/>
          </a:prstGeom>
        </p:spPr>
      </p:pic>
      <p:sp>
        <p:nvSpPr>
          <p:cNvPr id="4" name="Slide Number Placeholder 3">
            <a:extLst>
              <a:ext uri="{FF2B5EF4-FFF2-40B4-BE49-F238E27FC236}">
                <a16:creationId xmlns:a16="http://schemas.microsoft.com/office/drawing/2014/main" id="{57A3240E-3058-4933-ACAE-5A47CF62502C}"/>
              </a:ext>
            </a:extLst>
          </p:cNvPr>
          <p:cNvSpPr>
            <a:spLocks noGrp="1"/>
          </p:cNvSpPr>
          <p:nvPr>
            <p:ph type="sldNum" sz="quarter" idx="11"/>
          </p:nvPr>
        </p:nvSpPr>
        <p:spPr/>
        <p:txBody>
          <a:bodyPr/>
          <a:lstStyle/>
          <a:p>
            <a:fld id="{8584D53F-AF5E-4723-96CB-40045B6453DE}" type="slidenum">
              <a:rPr lang="en-SG" smtClean="0"/>
              <a:pPr/>
              <a:t>3</a:t>
            </a:fld>
            <a:r>
              <a:rPr lang="en-SG"/>
              <a:t>/10</a:t>
            </a:r>
          </a:p>
        </p:txBody>
      </p:sp>
    </p:spTree>
    <p:extLst>
      <p:ext uri="{BB962C8B-B14F-4D97-AF65-F5344CB8AC3E}">
        <p14:creationId xmlns:p14="http://schemas.microsoft.com/office/powerpoint/2010/main" val="4054706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580786" y="360000"/>
            <a:ext cx="7032798" cy="1631216"/>
          </a:xfrm>
          <a:prstGeom prst="rect">
            <a:avLst/>
          </a:prstGeom>
          <a:noFill/>
          <a:ln w="9525">
            <a:noFill/>
            <a:miter lim="800000"/>
            <a:headEnd/>
            <a:tailEnd/>
          </a:ln>
        </p:spPr>
        <p:txBody>
          <a:bodyPr wrap="square">
            <a:spAutoFit/>
          </a:bodyPr>
          <a:lstStyle/>
          <a:p>
            <a:pPr>
              <a:lnSpc>
                <a:spcPct val="150000"/>
              </a:lnSpc>
            </a:pPr>
            <a:r>
              <a:rPr lang="en-US" sz="2400" u="sng">
                <a:solidFill>
                  <a:srgbClr val="92D050"/>
                </a:solidFill>
                <a:cs typeface="Arial" pitchFamily="34" charset="0"/>
              </a:rPr>
              <a:t>WSH Tip 2</a:t>
            </a:r>
          </a:p>
          <a:p>
            <a:r>
              <a:rPr lang="en-US" sz="3200" b="1">
                <a:solidFill>
                  <a:srgbClr val="C00000"/>
                </a:solidFill>
              </a:rPr>
              <a:t>Keep walkways and stairways free of obstruction</a:t>
            </a:r>
            <a:endParaRPr lang="en-US" sz="3200" b="1">
              <a:solidFill>
                <a:srgbClr val="C00000"/>
              </a:solidFill>
              <a:cs typeface="Arial" pitchFamily="34" charset="0"/>
            </a:endParaRPr>
          </a:p>
        </p:txBody>
      </p:sp>
      <p:pic>
        <p:nvPicPr>
          <p:cNvPr id="3" name="Picture 2">
            <a:extLst>
              <a:ext uri="{FF2B5EF4-FFF2-40B4-BE49-F238E27FC236}">
                <a16:creationId xmlns:a16="http://schemas.microsoft.com/office/drawing/2014/main" id="{F5518568-BB64-4619-A8B5-3CF2D4CD81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6707" y="1822709"/>
            <a:ext cx="8241247" cy="4242535"/>
          </a:xfrm>
          <a:prstGeom prst="rect">
            <a:avLst/>
          </a:prstGeom>
        </p:spPr>
      </p:pic>
      <p:sp>
        <p:nvSpPr>
          <p:cNvPr id="4" name="Slide Number Placeholder 3">
            <a:extLst>
              <a:ext uri="{FF2B5EF4-FFF2-40B4-BE49-F238E27FC236}">
                <a16:creationId xmlns:a16="http://schemas.microsoft.com/office/drawing/2014/main" id="{243DCEF5-E98F-4154-9EF5-9BC510BFB63C}"/>
              </a:ext>
            </a:extLst>
          </p:cNvPr>
          <p:cNvSpPr>
            <a:spLocks noGrp="1"/>
          </p:cNvSpPr>
          <p:nvPr>
            <p:ph type="sldNum" sz="quarter" idx="11"/>
          </p:nvPr>
        </p:nvSpPr>
        <p:spPr/>
        <p:txBody>
          <a:bodyPr/>
          <a:lstStyle/>
          <a:p>
            <a:fld id="{8584D53F-AF5E-4723-96CB-40045B6453DE}" type="slidenum">
              <a:rPr lang="en-SG" smtClean="0"/>
              <a:pPr/>
              <a:t>4</a:t>
            </a:fld>
            <a:r>
              <a:rPr lang="en-SG"/>
              <a:t>/10</a:t>
            </a:r>
          </a:p>
        </p:txBody>
      </p:sp>
    </p:spTree>
    <p:extLst>
      <p:ext uri="{BB962C8B-B14F-4D97-AF65-F5344CB8AC3E}">
        <p14:creationId xmlns:p14="http://schemas.microsoft.com/office/powerpoint/2010/main" val="2155990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580785" y="360000"/>
            <a:ext cx="7567275" cy="1138773"/>
          </a:xfrm>
          <a:prstGeom prst="rect">
            <a:avLst/>
          </a:prstGeom>
          <a:noFill/>
          <a:ln w="9525">
            <a:noFill/>
            <a:miter lim="800000"/>
            <a:headEnd/>
            <a:tailEnd/>
          </a:ln>
        </p:spPr>
        <p:txBody>
          <a:bodyPr wrap="square">
            <a:spAutoFit/>
          </a:bodyPr>
          <a:lstStyle/>
          <a:p>
            <a:pPr>
              <a:lnSpc>
                <a:spcPct val="150000"/>
              </a:lnSpc>
            </a:pPr>
            <a:r>
              <a:rPr lang="en-US" sz="2400" u="sng">
                <a:solidFill>
                  <a:srgbClr val="92D050"/>
                </a:solidFill>
                <a:cs typeface="Arial" pitchFamily="34" charset="0"/>
              </a:rPr>
              <a:t>WSH Tip 3</a:t>
            </a:r>
          </a:p>
          <a:p>
            <a:r>
              <a:rPr lang="en-US" sz="3200" b="1">
                <a:solidFill>
                  <a:srgbClr val="C00000"/>
                </a:solidFill>
              </a:rPr>
              <a:t>Keep floors clean and dry</a:t>
            </a:r>
            <a:endParaRPr lang="en-US" sz="3200" b="1">
              <a:solidFill>
                <a:srgbClr val="C00000"/>
              </a:solidFill>
              <a:cs typeface="Arial" pitchFamily="34" charset="0"/>
            </a:endParaRPr>
          </a:p>
        </p:txBody>
      </p:sp>
      <p:sp>
        <p:nvSpPr>
          <p:cNvPr id="3" name="Slide Number Placeholder 2">
            <a:extLst>
              <a:ext uri="{FF2B5EF4-FFF2-40B4-BE49-F238E27FC236}">
                <a16:creationId xmlns:a16="http://schemas.microsoft.com/office/drawing/2014/main" id="{AF37B577-E3C5-4712-B6DE-BA33FEEE782B}"/>
              </a:ext>
            </a:extLst>
          </p:cNvPr>
          <p:cNvSpPr>
            <a:spLocks noGrp="1"/>
          </p:cNvSpPr>
          <p:nvPr>
            <p:ph type="sldNum" sz="quarter" idx="11"/>
          </p:nvPr>
        </p:nvSpPr>
        <p:spPr/>
        <p:txBody>
          <a:bodyPr/>
          <a:lstStyle/>
          <a:p>
            <a:fld id="{8584D53F-AF5E-4723-96CB-40045B6453DE}" type="slidenum">
              <a:rPr lang="en-SG" smtClean="0"/>
              <a:pPr/>
              <a:t>5</a:t>
            </a:fld>
            <a:r>
              <a:rPr lang="en-SG"/>
              <a:t>/10</a:t>
            </a:r>
          </a:p>
        </p:txBody>
      </p:sp>
      <p:pic>
        <p:nvPicPr>
          <p:cNvPr id="6" name="Picture 5">
            <a:extLst>
              <a:ext uri="{FF2B5EF4-FFF2-40B4-BE49-F238E27FC236}">
                <a16:creationId xmlns:a16="http://schemas.microsoft.com/office/drawing/2014/main" id="{F981938B-91AF-425A-8708-D928DEC2DF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087" y="1808328"/>
            <a:ext cx="8229158" cy="4206014"/>
          </a:xfrm>
          <a:prstGeom prst="rect">
            <a:avLst/>
          </a:prstGeom>
        </p:spPr>
      </p:pic>
    </p:spTree>
    <p:extLst>
      <p:ext uri="{BB962C8B-B14F-4D97-AF65-F5344CB8AC3E}">
        <p14:creationId xmlns:p14="http://schemas.microsoft.com/office/powerpoint/2010/main" val="4136373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580785" y="360000"/>
            <a:ext cx="7567275" cy="1138773"/>
          </a:xfrm>
          <a:prstGeom prst="rect">
            <a:avLst/>
          </a:prstGeom>
          <a:noFill/>
          <a:ln w="9525">
            <a:noFill/>
            <a:miter lim="800000"/>
            <a:headEnd/>
            <a:tailEnd/>
          </a:ln>
        </p:spPr>
        <p:txBody>
          <a:bodyPr wrap="square">
            <a:spAutoFit/>
          </a:bodyPr>
          <a:lstStyle/>
          <a:p>
            <a:pPr>
              <a:lnSpc>
                <a:spcPct val="150000"/>
              </a:lnSpc>
            </a:pPr>
            <a:r>
              <a:rPr lang="en-US" sz="2400" u="sng">
                <a:solidFill>
                  <a:srgbClr val="92D050"/>
                </a:solidFill>
                <a:cs typeface="Arial" pitchFamily="34" charset="0"/>
              </a:rPr>
              <a:t>WSH Tip 4</a:t>
            </a:r>
          </a:p>
          <a:p>
            <a:r>
              <a:rPr lang="en-US" sz="3200" b="1">
                <a:solidFill>
                  <a:srgbClr val="C00000"/>
                </a:solidFill>
              </a:rPr>
              <a:t>Return hand tools to original place</a:t>
            </a:r>
            <a:endParaRPr lang="en-US" sz="3200" b="1">
              <a:solidFill>
                <a:srgbClr val="C00000"/>
              </a:solidFill>
              <a:cs typeface="Arial" pitchFamily="34" charset="0"/>
            </a:endParaRPr>
          </a:p>
        </p:txBody>
      </p:sp>
      <p:sp>
        <p:nvSpPr>
          <p:cNvPr id="3" name="Slide Number Placeholder 2">
            <a:extLst>
              <a:ext uri="{FF2B5EF4-FFF2-40B4-BE49-F238E27FC236}">
                <a16:creationId xmlns:a16="http://schemas.microsoft.com/office/drawing/2014/main" id="{B7AFCFC9-0B72-475A-A52D-31A9EA1301D3}"/>
              </a:ext>
            </a:extLst>
          </p:cNvPr>
          <p:cNvSpPr>
            <a:spLocks noGrp="1"/>
          </p:cNvSpPr>
          <p:nvPr>
            <p:ph type="sldNum" sz="quarter" idx="11"/>
          </p:nvPr>
        </p:nvSpPr>
        <p:spPr/>
        <p:txBody>
          <a:bodyPr/>
          <a:lstStyle/>
          <a:p>
            <a:fld id="{8584D53F-AF5E-4723-96CB-40045B6453DE}" type="slidenum">
              <a:rPr lang="en-SG" smtClean="0"/>
              <a:pPr/>
              <a:t>6</a:t>
            </a:fld>
            <a:r>
              <a:rPr lang="en-SG"/>
              <a:t>/10</a:t>
            </a:r>
          </a:p>
        </p:txBody>
      </p:sp>
      <p:pic>
        <p:nvPicPr>
          <p:cNvPr id="6" name="Picture 5">
            <a:extLst>
              <a:ext uri="{FF2B5EF4-FFF2-40B4-BE49-F238E27FC236}">
                <a16:creationId xmlns:a16="http://schemas.microsoft.com/office/drawing/2014/main" id="{F57B9553-DAC7-478F-BD63-FB903E4E41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426" y="1811180"/>
            <a:ext cx="8303939" cy="4194647"/>
          </a:xfrm>
          <a:prstGeom prst="rect">
            <a:avLst/>
          </a:prstGeom>
        </p:spPr>
      </p:pic>
    </p:spTree>
    <p:extLst>
      <p:ext uri="{BB962C8B-B14F-4D97-AF65-F5344CB8AC3E}">
        <p14:creationId xmlns:p14="http://schemas.microsoft.com/office/powerpoint/2010/main" val="681125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580786" y="360000"/>
            <a:ext cx="7614308" cy="1123384"/>
          </a:xfrm>
          <a:prstGeom prst="rect">
            <a:avLst/>
          </a:prstGeom>
          <a:noFill/>
          <a:ln w="9525">
            <a:noFill/>
            <a:miter lim="800000"/>
            <a:headEnd/>
            <a:tailEnd/>
          </a:ln>
        </p:spPr>
        <p:txBody>
          <a:bodyPr wrap="square">
            <a:spAutoFit/>
          </a:bodyPr>
          <a:lstStyle/>
          <a:p>
            <a:pPr>
              <a:lnSpc>
                <a:spcPct val="150000"/>
              </a:lnSpc>
            </a:pPr>
            <a:r>
              <a:rPr lang="en-US" sz="2400" u="sng">
                <a:solidFill>
                  <a:srgbClr val="92D050"/>
                </a:solidFill>
                <a:cs typeface="Arial" pitchFamily="34" charset="0"/>
              </a:rPr>
              <a:t>WSH Tip 5</a:t>
            </a:r>
          </a:p>
          <a:p>
            <a:endParaRPr lang="en-US" sz="3100" b="1">
              <a:solidFill>
                <a:srgbClr val="C00000"/>
              </a:solidFill>
              <a:cs typeface="Arial" pitchFamily="34" charset="0"/>
            </a:endParaRPr>
          </a:p>
        </p:txBody>
      </p:sp>
      <p:sp>
        <p:nvSpPr>
          <p:cNvPr id="3" name="Rectangle 2">
            <a:extLst>
              <a:ext uri="{FF2B5EF4-FFF2-40B4-BE49-F238E27FC236}">
                <a16:creationId xmlns:a16="http://schemas.microsoft.com/office/drawing/2014/main" id="{636DFA6E-D016-411A-9A87-0685E9966B02}"/>
              </a:ext>
            </a:extLst>
          </p:cNvPr>
          <p:cNvSpPr/>
          <p:nvPr/>
        </p:nvSpPr>
        <p:spPr>
          <a:xfrm>
            <a:off x="580786" y="895300"/>
            <a:ext cx="7354152" cy="1077218"/>
          </a:xfrm>
          <a:prstGeom prst="rect">
            <a:avLst/>
          </a:prstGeom>
        </p:spPr>
        <p:txBody>
          <a:bodyPr wrap="square">
            <a:spAutoFit/>
          </a:bodyPr>
          <a:lstStyle/>
          <a:p>
            <a:r>
              <a:rPr lang="en-US" sz="3200" b="1">
                <a:solidFill>
                  <a:srgbClr val="C00000"/>
                </a:solidFill>
              </a:rPr>
              <a:t>Regularly i</a:t>
            </a:r>
            <a:r>
              <a:rPr lang="en-US" sz="3200" b="1">
                <a:solidFill>
                  <a:srgbClr val="C00000"/>
                </a:solidFill>
                <a:cs typeface="Arial" panose="020B0604020202020204" pitchFamily="34" charset="0"/>
              </a:rPr>
              <a:t>nspect the condition of equipment and safeguards</a:t>
            </a:r>
            <a:r>
              <a:rPr lang="en-US" sz="3200">
                <a:solidFill>
                  <a:srgbClr val="C00000"/>
                </a:solidFill>
                <a:cs typeface="Arial" panose="020B0604020202020204" pitchFamily="34" charset="0"/>
              </a:rPr>
              <a:t> </a:t>
            </a:r>
            <a:endParaRPr lang="en-SG" sz="3200">
              <a:solidFill>
                <a:srgbClr val="C00000"/>
              </a:solidFill>
            </a:endParaRPr>
          </a:p>
        </p:txBody>
      </p:sp>
      <p:sp>
        <p:nvSpPr>
          <p:cNvPr id="2" name="Slide Number Placeholder 1">
            <a:extLst>
              <a:ext uri="{FF2B5EF4-FFF2-40B4-BE49-F238E27FC236}">
                <a16:creationId xmlns:a16="http://schemas.microsoft.com/office/drawing/2014/main" id="{FE2B83B4-7F84-46CA-8D57-DA27B802061F}"/>
              </a:ext>
            </a:extLst>
          </p:cNvPr>
          <p:cNvSpPr>
            <a:spLocks noGrp="1"/>
          </p:cNvSpPr>
          <p:nvPr>
            <p:ph type="sldNum" sz="quarter" idx="11"/>
          </p:nvPr>
        </p:nvSpPr>
        <p:spPr/>
        <p:txBody>
          <a:bodyPr/>
          <a:lstStyle/>
          <a:p>
            <a:fld id="{8584D53F-AF5E-4723-96CB-40045B6453DE}" type="slidenum">
              <a:rPr lang="en-SG" smtClean="0"/>
              <a:pPr/>
              <a:t>7</a:t>
            </a:fld>
            <a:r>
              <a:rPr lang="en-SG"/>
              <a:t>/10</a:t>
            </a:r>
          </a:p>
        </p:txBody>
      </p:sp>
      <p:pic>
        <p:nvPicPr>
          <p:cNvPr id="9" name="Picture 8">
            <a:extLst>
              <a:ext uri="{FF2B5EF4-FFF2-40B4-BE49-F238E27FC236}">
                <a16:creationId xmlns:a16="http://schemas.microsoft.com/office/drawing/2014/main" id="{BB0B099B-95C0-455D-B073-7129747FEF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309" y="1816743"/>
            <a:ext cx="8232680" cy="4220010"/>
          </a:xfrm>
          <a:prstGeom prst="rect">
            <a:avLst/>
          </a:prstGeom>
        </p:spPr>
      </p:pic>
    </p:spTree>
    <p:extLst>
      <p:ext uri="{BB962C8B-B14F-4D97-AF65-F5344CB8AC3E}">
        <p14:creationId xmlns:p14="http://schemas.microsoft.com/office/powerpoint/2010/main" val="2514436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580786" y="360000"/>
            <a:ext cx="7637312" cy="1631216"/>
          </a:xfrm>
          <a:prstGeom prst="rect">
            <a:avLst/>
          </a:prstGeom>
          <a:noFill/>
          <a:ln w="9525">
            <a:noFill/>
            <a:miter lim="800000"/>
            <a:headEnd/>
            <a:tailEnd/>
          </a:ln>
        </p:spPr>
        <p:txBody>
          <a:bodyPr wrap="square">
            <a:spAutoFit/>
          </a:bodyPr>
          <a:lstStyle/>
          <a:p>
            <a:pPr>
              <a:lnSpc>
                <a:spcPct val="150000"/>
              </a:lnSpc>
            </a:pPr>
            <a:r>
              <a:rPr lang="en-US" sz="2400" u="sng">
                <a:solidFill>
                  <a:srgbClr val="92D050"/>
                </a:solidFill>
                <a:cs typeface="Arial" pitchFamily="34" charset="0"/>
              </a:rPr>
              <a:t>WSH Tip 6</a:t>
            </a:r>
          </a:p>
          <a:p>
            <a:r>
              <a:rPr lang="en-US" sz="3200" b="1">
                <a:solidFill>
                  <a:srgbClr val="C00000"/>
                </a:solidFill>
                <a:cs typeface="Arial" panose="020B0604020202020204" pitchFamily="34" charset="0"/>
              </a:rPr>
              <a:t>Check that signs, labels and floor markings are clearly visible</a:t>
            </a:r>
          </a:p>
        </p:txBody>
      </p:sp>
      <p:sp>
        <p:nvSpPr>
          <p:cNvPr id="3" name="Slide Number Placeholder 2">
            <a:extLst>
              <a:ext uri="{FF2B5EF4-FFF2-40B4-BE49-F238E27FC236}">
                <a16:creationId xmlns:a16="http://schemas.microsoft.com/office/drawing/2014/main" id="{EB04D03A-E883-4DC6-AC45-8E7F3E4031FC}"/>
              </a:ext>
            </a:extLst>
          </p:cNvPr>
          <p:cNvSpPr>
            <a:spLocks noGrp="1"/>
          </p:cNvSpPr>
          <p:nvPr>
            <p:ph type="sldNum" sz="quarter" idx="11"/>
          </p:nvPr>
        </p:nvSpPr>
        <p:spPr>
          <a:xfrm>
            <a:off x="6878658" y="6416297"/>
            <a:ext cx="2133600" cy="305177"/>
          </a:xfrm>
        </p:spPr>
        <p:txBody>
          <a:bodyPr/>
          <a:lstStyle/>
          <a:p>
            <a:fld id="{8584D53F-AF5E-4723-96CB-40045B6453DE}" type="slidenum">
              <a:rPr lang="en-SG" smtClean="0"/>
              <a:pPr/>
              <a:t>8</a:t>
            </a:fld>
            <a:r>
              <a:rPr lang="en-SG"/>
              <a:t>/10</a:t>
            </a:r>
          </a:p>
        </p:txBody>
      </p:sp>
      <p:pic>
        <p:nvPicPr>
          <p:cNvPr id="4" name="Picture 3">
            <a:extLst>
              <a:ext uri="{FF2B5EF4-FFF2-40B4-BE49-F238E27FC236}">
                <a16:creationId xmlns:a16="http://schemas.microsoft.com/office/drawing/2014/main" id="{63BF0684-6AEB-4FD5-8C1F-377569825D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900" y="1837707"/>
            <a:ext cx="8322465" cy="4216065"/>
          </a:xfrm>
          <a:prstGeom prst="rect">
            <a:avLst/>
          </a:prstGeom>
        </p:spPr>
      </p:pic>
    </p:spTree>
    <p:extLst>
      <p:ext uri="{BB962C8B-B14F-4D97-AF65-F5344CB8AC3E}">
        <p14:creationId xmlns:p14="http://schemas.microsoft.com/office/powerpoint/2010/main" val="155729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a:extLst>
              <a:ext uri="{FF2B5EF4-FFF2-40B4-BE49-F238E27FC236}">
                <a16:creationId xmlns:a16="http://schemas.microsoft.com/office/drawing/2014/main" id="{CF90E539-9D52-466A-A90F-1335B1D86924}"/>
              </a:ext>
            </a:extLst>
          </p:cNvPr>
          <p:cNvSpPr>
            <a:spLocks noChangeArrowheads="1"/>
          </p:cNvSpPr>
          <p:nvPr/>
        </p:nvSpPr>
        <p:spPr bwMode="auto">
          <a:xfrm>
            <a:off x="686662" y="561750"/>
            <a:ext cx="5282132" cy="892552"/>
          </a:xfrm>
          <a:prstGeom prst="rect">
            <a:avLst/>
          </a:prstGeom>
          <a:noFill/>
          <a:ln w="9525">
            <a:noFill/>
            <a:miter lim="800000"/>
            <a:headEnd/>
            <a:tailEnd/>
          </a:ln>
        </p:spPr>
        <p:txBody>
          <a:bodyPr wrap="square">
            <a:spAutoFit/>
          </a:bodyPr>
          <a:lstStyle/>
          <a:p>
            <a:r>
              <a:rPr lang="en-US" sz="3600" b="1" spc="300">
                <a:solidFill>
                  <a:srgbClr val="92D050"/>
                </a:solidFill>
                <a:latin typeface="+mj-lt"/>
                <a:cs typeface="Arial" pitchFamily="34" charset="0"/>
              </a:rPr>
              <a:t>LOOK. THINK. DO. </a:t>
            </a:r>
            <a:br>
              <a:rPr lang="en-US" sz="3600" b="1" spc="300">
                <a:solidFill>
                  <a:srgbClr val="92D050"/>
                </a:solidFill>
                <a:latin typeface="+mj-lt"/>
                <a:cs typeface="Arial" pitchFamily="34" charset="0"/>
              </a:rPr>
            </a:br>
            <a:r>
              <a:rPr lang="en-US" sz="1600" spc="300">
                <a:solidFill>
                  <a:schemeClr val="tx1">
                    <a:lumMod val="50000"/>
                    <a:lumOff val="50000"/>
                  </a:schemeClr>
                </a:solidFill>
                <a:cs typeface="Arial" pitchFamily="34" charset="0"/>
              </a:rPr>
              <a:t>“I Can Prevent Falls: Slippery Floor”</a:t>
            </a:r>
          </a:p>
        </p:txBody>
      </p:sp>
      <p:sp>
        <p:nvSpPr>
          <p:cNvPr id="20" name="Rectangle 2">
            <a:extLst>
              <a:ext uri="{FF2B5EF4-FFF2-40B4-BE49-F238E27FC236}">
                <a16:creationId xmlns:a16="http://schemas.microsoft.com/office/drawing/2014/main" id="{1BCB5EEF-B3E5-49F8-8584-49AA8B3B6E7C}"/>
              </a:ext>
            </a:extLst>
          </p:cNvPr>
          <p:cNvSpPr txBox="1">
            <a:spLocks noChangeArrowheads="1"/>
          </p:cNvSpPr>
          <p:nvPr/>
        </p:nvSpPr>
        <p:spPr>
          <a:xfrm>
            <a:off x="4112461" y="5796743"/>
            <a:ext cx="4538134" cy="287866"/>
          </a:xfrm>
          <a:prstGeom prst="rect">
            <a:avLst/>
          </a:prstGeom>
        </p:spPr>
        <p:txBody>
          <a:bodyPr anchor="t"/>
          <a:lstStyle/>
          <a:p>
            <a:pPr algn="r"/>
            <a:r>
              <a:rPr lang="en-SG" sz="1100" i="1" dirty="0"/>
              <a:t>Source: WSH Council's </a:t>
            </a:r>
            <a:r>
              <a:rPr lang="en-SG" sz="1100" i="1" u="sng" dirty="0">
                <a:hlinkClick r:id="rId5"/>
              </a:rPr>
              <a:t>YouTube Channel</a:t>
            </a:r>
            <a:endParaRPr lang="en-SG" sz="1100" i="1" dirty="0"/>
          </a:p>
        </p:txBody>
      </p:sp>
      <p:pic>
        <p:nvPicPr>
          <p:cNvPr id="24" name="I Can Prevent Falls - Slippery Floor">
            <a:hlinkClick r:id="" action="ppaction://media"/>
            <a:extLst>
              <a:ext uri="{FF2B5EF4-FFF2-40B4-BE49-F238E27FC236}">
                <a16:creationId xmlns:a16="http://schemas.microsoft.com/office/drawing/2014/main" id="{E7CCC742-D764-4B80-AFCD-8694B7EFE2A7}"/>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806723" y="1570141"/>
            <a:ext cx="7757559" cy="4130013"/>
          </a:xfrm>
          <a:prstGeom prst="rect">
            <a:avLst/>
          </a:prstGeom>
        </p:spPr>
      </p:pic>
      <p:sp>
        <p:nvSpPr>
          <p:cNvPr id="3" name="Slide Number Placeholder 2">
            <a:extLst>
              <a:ext uri="{FF2B5EF4-FFF2-40B4-BE49-F238E27FC236}">
                <a16:creationId xmlns:a16="http://schemas.microsoft.com/office/drawing/2014/main" id="{B8F4A08F-BD48-4B69-8A55-8E9273A035FC}"/>
              </a:ext>
            </a:extLst>
          </p:cNvPr>
          <p:cNvSpPr>
            <a:spLocks noGrp="1"/>
          </p:cNvSpPr>
          <p:nvPr>
            <p:ph type="sldNum" sz="quarter" idx="11"/>
          </p:nvPr>
        </p:nvSpPr>
        <p:spPr/>
        <p:txBody>
          <a:bodyPr/>
          <a:lstStyle/>
          <a:p>
            <a:fld id="{8584D53F-AF5E-4723-96CB-40045B6453DE}" type="slidenum">
              <a:rPr lang="en-SG" smtClean="0"/>
              <a:pPr/>
              <a:t>9</a:t>
            </a:fld>
            <a:r>
              <a:rPr lang="en-SG"/>
              <a:t>/10</a:t>
            </a:r>
          </a:p>
        </p:txBody>
      </p:sp>
    </p:spTree>
    <p:extLst>
      <p:ext uri="{BB962C8B-B14F-4D97-AF65-F5344CB8AC3E}">
        <p14:creationId xmlns:p14="http://schemas.microsoft.com/office/powerpoint/2010/main" val="4438987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4"/>
                                        </p:tgtEl>
                                      </p:cBhvr>
                                    </p:cmd>
                                  </p:childTnLst>
                                </p:cTn>
                              </p:par>
                            </p:childTnLst>
                          </p:cTn>
                        </p:par>
                      </p:childTnLst>
                    </p:cTn>
                  </p:par>
                </p:childTnLst>
              </p:cTn>
              <p:nextCondLst>
                <p:cond evt="onClick" delay="0">
                  <p:tgtEl>
                    <p:spTgt spid="24"/>
                  </p:tgtEl>
                </p:cond>
              </p:nextCondLst>
            </p:seq>
            <p:video>
              <p:cMediaNode vol="80000">
                <p:cTn id="7" fill="hold" display="0">
                  <p:stCondLst>
                    <p:cond delay="indefinite"/>
                  </p:stCondLst>
                </p:cTn>
                <p:tgtEl>
                  <p:spTgt spid="24"/>
                </p:tgtEl>
              </p:cMediaNode>
            </p:video>
          </p:childTnLst>
        </p:cTn>
      </p:par>
    </p:tnLst>
  </p:timing>
</p:sld>
</file>

<file path=ppt/theme/theme1.xml><?xml version="1.0" encoding="utf-8"?>
<a:theme xmlns:a="http://schemas.openxmlformats.org/drawingml/2006/main" name="20100329 Organising Comm Meeting - Update from planning team #3">
  <a:themeElements>
    <a:clrScheme name="WSHC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SHC Presentation Template">
      <a:majorFont>
        <a:latin typeface="Myriad Pro"/>
        <a:ea typeface=""/>
        <a:cs typeface="Arial"/>
      </a:majorFont>
      <a:minorFont>
        <a:latin typeface="Myriad Pro"/>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SHC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SHC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SHC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SHC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SHC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SHC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SHC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SHC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SHC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SHC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SHC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SHC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8AFCB11100F84CA7E055284FA8E9E8" ma:contentTypeVersion="13" ma:contentTypeDescription="Create a new document." ma:contentTypeScope="" ma:versionID="9c26ffd3cf5475dafd18527f93ccd9ba">
  <xsd:schema xmlns:xsd="http://www.w3.org/2001/XMLSchema" xmlns:xs="http://www.w3.org/2001/XMLSchema" xmlns:p="http://schemas.microsoft.com/office/2006/metadata/properties" xmlns:ns3="c329c5f7-4117-49e7-a223-282d1e3e0fb7" xmlns:ns4="2c195b5a-8b80-4993-89d2-3092ab6195c9" targetNamespace="http://schemas.microsoft.com/office/2006/metadata/properties" ma:root="true" ma:fieldsID="43313403eca92b2f853bd276e64cdba9" ns3:_="" ns4:_="">
    <xsd:import namespace="c329c5f7-4117-49e7-a223-282d1e3e0fb7"/>
    <xsd:import namespace="2c195b5a-8b80-4993-89d2-3092ab6195c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29c5f7-4117-49e7-a223-282d1e3e0f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195b5a-8b80-4993-89d2-3092ab6195c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F4DD59-3036-44F5-8C01-273AF6EF98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29c5f7-4117-49e7-a223-282d1e3e0fb7"/>
    <ds:schemaRef ds:uri="2c195b5a-8b80-4993-89d2-3092ab6195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820FD6-71F1-4F98-8A2B-AA0B0F2B056B}">
  <ds:schemaRefs>
    <ds:schemaRef ds:uri="http://schemas.microsoft.com/sharepoint/v3/contenttype/forms"/>
  </ds:schemaRefs>
</ds:datastoreItem>
</file>

<file path=customXml/itemProps3.xml><?xml version="1.0" encoding="utf-8"?>
<ds:datastoreItem xmlns:ds="http://schemas.openxmlformats.org/officeDocument/2006/customXml" ds:itemID="{FB4FC05E-4844-4930-A95F-6BEE03B21FFC}">
  <ds:schemaRefs>
    <ds:schemaRef ds:uri="http://schemas.microsoft.com/office/infopath/2007/PartnerControls"/>
    <ds:schemaRef ds:uri="http://purl.org/dc/elements/1.1/"/>
    <ds:schemaRef ds:uri="http://schemas.microsoft.com/office/2006/metadata/properties"/>
    <ds:schemaRef ds:uri="2c195b5a-8b80-4993-89d2-3092ab6195c9"/>
    <ds:schemaRef ds:uri="http://purl.org/dc/terms/"/>
    <ds:schemaRef ds:uri="http://schemas.openxmlformats.org/package/2006/metadata/core-properties"/>
    <ds:schemaRef ds:uri="http://schemas.microsoft.com/office/2006/documentManagement/types"/>
    <ds:schemaRef ds:uri="c329c5f7-4117-49e7-a223-282d1e3e0fb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181</TotalTime>
  <Words>545</Words>
  <Application>Microsoft Macintosh PowerPoint</Application>
  <PresentationFormat>On-screen Show (4:3)</PresentationFormat>
  <Paragraphs>75</Paragraphs>
  <Slides>10</Slides>
  <Notes>10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Myriad Pro</vt:lpstr>
      <vt:lpstr>Arial</vt:lpstr>
      <vt:lpstr>Calibri</vt:lpstr>
      <vt:lpstr>Monotype Sorts</vt:lpstr>
      <vt:lpstr>20100329 Organising Comm Meeting - Update from planning team #3</vt:lpstr>
      <vt:lpstr>6 WSH tips to  WORKPLACE HOUSEKEEPING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Workplaces Safer</dc:title>
  <dc:subject/>
  <dc:creator>Brought to you by WSH Council</dc:creator>
  <cp:keywords>WSH Practices</cp:keywords>
  <dc:description/>
  <cp:lastModifiedBy>Microsoft Office User</cp:lastModifiedBy>
  <cp:revision>11</cp:revision>
  <dcterms:created xsi:type="dcterms:W3CDTF">2009-07-13T01:57:01Z</dcterms:created>
  <dcterms:modified xsi:type="dcterms:W3CDTF">2020-06-26T13:54:22Z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0x0101009D8AFCB11100F84CA7E055284FA8E9E8</vt:lpwstr>
  </property>
</Properties>
</file>