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16"/>
  </p:notesMasterIdLst>
  <p:handoutMasterIdLst>
    <p:handoutMasterId r:id="rId17"/>
  </p:handoutMasterIdLst>
  <p:sldIdLst>
    <p:sldId id="283" r:id="rId5"/>
    <p:sldId id="469" r:id="rId6"/>
    <p:sldId id="471" r:id="rId7"/>
    <p:sldId id="460" r:id="rId8"/>
    <p:sldId id="461" r:id="rId9"/>
    <p:sldId id="462" r:id="rId10"/>
    <p:sldId id="463" r:id="rId11"/>
    <p:sldId id="464" r:id="rId12"/>
    <p:sldId id="474" r:id="rId13"/>
    <p:sldId id="468" r:id="rId14"/>
    <p:sldId id="459" r:id="rId15"/>
  </p:sldIdLst>
  <p:sldSz cx="9144000" cy="6858000" type="screen4x3"/>
  <p:notesSz cx="9939338" cy="6807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6" autoAdjust="0"/>
    <p:restoredTop sz="86959" autoAdjust="0"/>
  </p:normalViewPr>
  <p:slideViewPr>
    <p:cSldViewPr snapToGrid="0">
      <p:cViewPr varScale="1">
        <p:scale>
          <a:sx n="133" d="100"/>
          <a:sy n="133" d="100"/>
        </p:scale>
        <p:origin x="190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496" y="1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ison Joseph LOH" userId="2208c0a8-f3a6-4bd1-b0e2-76461fcebc61" providerId="ADAL" clId="{47EE3544-70A0-40B7-BB6B-9AAF16268F02}"/>
    <pc:docChg chg="undo custSel delSld modSld modMainMaster">
      <pc:chgData name="Edison Joseph LOH" userId="2208c0a8-f3a6-4bd1-b0e2-76461fcebc61" providerId="ADAL" clId="{47EE3544-70A0-40B7-BB6B-9AAF16268F02}" dt="2020-06-08T10:31:57.855" v="1920" actId="14100"/>
      <pc:docMkLst>
        <pc:docMk/>
      </pc:docMkLst>
      <pc:sldChg chg="modSp">
        <pc:chgData name="Edison Joseph LOH" userId="2208c0a8-f3a6-4bd1-b0e2-76461fcebc61" providerId="ADAL" clId="{47EE3544-70A0-40B7-BB6B-9AAF16268F02}" dt="2020-06-08T07:01:03.701" v="475" actId="20577"/>
        <pc:sldMkLst>
          <pc:docMk/>
          <pc:sldMk cId="0" sldId="283"/>
        </pc:sldMkLst>
        <pc:spChg chg="mod">
          <ac:chgData name="Edison Joseph LOH" userId="2208c0a8-f3a6-4bd1-b0e2-76461fcebc61" providerId="ADAL" clId="{47EE3544-70A0-40B7-BB6B-9AAF16268F02}" dt="2020-06-08T07:01:03.701" v="475" actId="20577"/>
          <ac:spMkLst>
            <pc:docMk/>
            <pc:sldMk cId="0" sldId="283"/>
            <ac:spMk id="2" creationId="{19FF7BB5-4C4E-4F42-A2FB-653343E58A31}"/>
          </ac:spMkLst>
        </pc:spChg>
      </pc:sldChg>
      <pc:sldChg chg="addSp modSp modNotesTx">
        <pc:chgData name="Edison Joseph LOH" userId="2208c0a8-f3a6-4bd1-b0e2-76461fcebc61" providerId="ADAL" clId="{47EE3544-70A0-40B7-BB6B-9AAF16268F02}" dt="2020-06-08T10:31:57.855" v="1920" actId="14100"/>
        <pc:sldMkLst>
          <pc:docMk/>
          <pc:sldMk cId="0" sldId="459"/>
        </pc:sldMkLst>
        <pc:spChg chg="mod">
          <ac:chgData name="Edison Joseph LOH" userId="2208c0a8-f3a6-4bd1-b0e2-76461fcebc61" providerId="ADAL" clId="{47EE3544-70A0-40B7-BB6B-9AAF16268F02}" dt="2020-06-08T06:17:49.627" v="120" actId="1076"/>
          <ac:spMkLst>
            <pc:docMk/>
            <pc:sldMk cId="0" sldId="459"/>
            <ac:spMk id="8" creationId="{1EF62DCD-B0C8-AD4D-AB8D-55044C330F39}"/>
          </ac:spMkLst>
        </pc:spChg>
        <pc:spChg chg="mod">
          <ac:chgData name="Edison Joseph LOH" userId="2208c0a8-f3a6-4bd1-b0e2-76461fcebc61" providerId="ADAL" clId="{47EE3544-70A0-40B7-BB6B-9AAF16268F02}" dt="2020-06-08T06:17:10.504" v="112" actId="20577"/>
          <ac:spMkLst>
            <pc:docMk/>
            <pc:sldMk cId="0" sldId="459"/>
            <ac:spMk id="37890" creationId="{00000000-0000-0000-0000-000000000000}"/>
          </ac:spMkLst>
        </pc:spChg>
        <pc:picChg chg="add mod">
          <ac:chgData name="Edison Joseph LOH" userId="2208c0a8-f3a6-4bd1-b0e2-76461fcebc61" providerId="ADAL" clId="{47EE3544-70A0-40B7-BB6B-9AAF16268F02}" dt="2020-06-08T10:31:57.855" v="1920" actId="14100"/>
          <ac:picMkLst>
            <pc:docMk/>
            <pc:sldMk cId="0" sldId="459"/>
            <ac:picMk id="2" creationId="{2A9D8700-5146-409A-9B09-F345323E675D}"/>
          </ac:picMkLst>
        </pc:picChg>
        <pc:picChg chg="mod">
          <ac:chgData name="Edison Joseph LOH" userId="2208c0a8-f3a6-4bd1-b0e2-76461fcebc61" providerId="ADAL" clId="{47EE3544-70A0-40B7-BB6B-9AAF16268F02}" dt="2020-06-08T06:17:42.302" v="119" actId="14100"/>
          <ac:picMkLst>
            <pc:docMk/>
            <pc:sldMk cId="0" sldId="459"/>
            <ac:picMk id="6" creationId="{F5F9BDD3-5489-48E2-A3F2-922EEB8F8C42}"/>
          </ac:picMkLst>
        </pc:picChg>
        <pc:picChg chg="mod ord">
          <ac:chgData name="Edison Joseph LOH" userId="2208c0a8-f3a6-4bd1-b0e2-76461fcebc61" providerId="ADAL" clId="{47EE3544-70A0-40B7-BB6B-9AAF16268F02}" dt="2020-06-08T10:31:45.406" v="1919" actId="14100"/>
          <ac:picMkLst>
            <pc:docMk/>
            <pc:sldMk cId="0" sldId="459"/>
            <ac:picMk id="7" creationId="{8EBF3BF0-C0E2-A94E-BA21-18896370E991}"/>
          </ac:picMkLst>
        </pc:picChg>
        <pc:picChg chg="mod">
          <ac:chgData name="Edison Joseph LOH" userId="2208c0a8-f3a6-4bd1-b0e2-76461fcebc61" providerId="ADAL" clId="{47EE3544-70A0-40B7-BB6B-9AAF16268F02}" dt="2020-06-08T10:31:28.430" v="1916" actId="1076"/>
          <ac:picMkLst>
            <pc:docMk/>
            <pc:sldMk cId="0" sldId="459"/>
            <ac:picMk id="9" creationId="{5DD70970-D753-41DE-960E-4C2DA0DBB68F}"/>
          </ac:picMkLst>
        </pc:picChg>
      </pc:sldChg>
      <pc:sldChg chg="modSp modNotesTx">
        <pc:chgData name="Edison Joseph LOH" userId="2208c0a8-f3a6-4bd1-b0e2-76461fcebc61" providerId="ADAL" clId="{47EE3544-70A0-40B7-BB6B-9AAF16268F02}" dt="2020-06-08T08:56:58.385" v="1289" actId="20577"/>
        <pc:sldMkLst>
          <pc:docMk/>
          <pc:sldMk cId="3650133133" sldId="460"/>
        </pc:sldMkLst>
        <pc:spChg chg="mod">
          <ac:chgData name="Edison Joseph LOH" userId="2208c0a8-f3a6-4bd1-b0e2-76461fcebc61" providerId="ADAL" clId="{47EE3544-70A0-40B7-BB6B-9AAF16268F02}" dt="2020-06-08T08:56:58.385" v="1289" actId="20577"/>
          <ac:spMkLst>
            <pc:docMk/>
            <pc:sldMk cId="3650133133" sldId="460"/>
            <ac:spMk id="5" creationId="{00000000-0000-0000-0000-000000000000}"/>
          </ac:spMkLst>
        </pc:spChg>
      </pc:sldChg>
      <pc:sldChg chg="modSp modNotesTx">
        <pc:chgData name="Edison Joseph LOH" userId="2208c0a8-f3a6-4bd1-b0e2-76461fcebc61" providerId="ADAL" clId="{47EE3544-70A0-40B7-BB6B-9AAF16268F02}" dt="2020-06-08T08:57:02.641" v="1290" actId="20577"/>
        <pc:sldMkLst>
          <pc:docMk/>
          <pc:sldMk cId="373481305" sldId="461"/>
        </pc:sldMkLst>
        <pc:spChg chg="mod">
          <ac:chgData name="Edison Joseph LOH" userId="2208c0a8-f3a6-4bd1-b0e2-76461fcebc61" providerId="ADAL" clId="{47EE3544-70A0-40B7-BB6B-9AAF16268F02}" dt="2020-06-08T08:57:02.641" v="1290" actId="20577"/>
          <ac:spMkLst>
            <pc:docMk/>
            <pc:sldMk cId="373481305" sldId="461"/>
            <ac:spMk id="5" creationId="{00000000-0000-0000-0000-000000000000}"/>
          </ac:spMkLst>
        </pc:spChg>
      </pc:sldChg>
      <pc:sldChg chg="modSp modNotesTx">
        <pc:chgData name="Edison Joseph LOH" userId="2208c0a8-f3a6-4bd1-b0e2-76461fcebc61" providerId="ADAL" clId="{47EE3544-70A0-40B7-BB6B-9AAF16268F02}" dt="2020-06-08T08:57:06.653" v="1292" actId="20577"/>
        <pc:sldMkLst>
          <pc:docMk/>
          <pc:sldMk cId="950180462" sldId="462"/>
        </pc:sldMkLst>
        <pc:spChg chg="mod">
          <ac:chgData name="Edison Joseph LOH" userId="2208c0a8-f3a6-4bd1-b0e2-76461fcebc61" providerId="ADAL" clId="{47EE3544-70A0-40B7-BB6B-9AAF16268F02}" dt="2020-06-08T08:57:06.653" v="1292" actId="20577"/>
          <ac:spMkLst>
            <pc:docMk/>
            <pc:sldMk cId="950180462" sldId="462"/>
            <ac:spMk id="5" creationId="{00000000-0000-0000-0000-000000000000}"/>
          </ac:spMkLst>
        </pc:spChg>
      </pc:sldChg>
      <pc:sldChg chg="modSp modNotesTx">
        <pc:chgData name="Edison Joseph LOH" userId="2208c0a8-f3a6-4bd1-b0e2-76461fcebc61" providerId="ADAL" clId="{47EE3544-70A0-40B7-BB6B-9AAF16268F02}" dt="2020-06-08T09:41:10.652" v="1606" actId="20577"/>
        <pc:sldMkLst>
          <pc:docMk/>
          <pc:sldMk cId="1959111115" sldId="463"/>
        </pc:sldMkLst>
        <pc:spChg chg="mod">
          <ac:chgData name="Edison Joseph LOH" userId="2208c0a8-f3a6-4bd1-b0e2-76461fcebc61" providerId="ADAL" clId="{47EE3544-70A0-40B7-BB6B-9AAF16268F02}" dt="2020-06-08T08:57:10.743" v="1293" actId="20577"/>
          <ac:spMkLst>
            <pc:docMk/>
            <pc:sldMk cId="1959111115" sldId="463"/>
            <ac:spMk id="5" creationId="{00000000-0000-0000-0000-000000000000}"/>
          </ac:spMkLst>
        </pc:spChg>
      </pc:sldChg>
      <pc:sldChg chg="modSp modNotesTx">
        <pc:chgData name="Edison Joseph LOH" userId="2208c0a8-f3a6-4bd1-b0e2-76461fcebc61" providerId="ADAL" clId="{47EE3544-70A0-40B7-BB6B-9AAF16268F02}" dt="2020-06-08T10:04:18.924" v="1765" actId="20577"/>
        <pc:sldMkLst>
          <pc:docMk/>
          <pc:sldMk cId="2941775707" sldId="464"/>
        </pc:sldMkLst>
        <pc:spChg chg="mod">
          <ac:chgData name="Edison Joseph LOH" userId="2208c0a8-f3a6-4bd1-b0e2-76461fcebc61" providerId="ADAL" clId="{47EE3544-70A0-40B7-BB6B-9AAF16268F02}" dt="2020-06-08T08:57:14.721" v="1295" actId="20577"/>
          <ac:spMkLst>
            <pc:docMk/>
            <pc:sldMk cId="2941775707" sldId="464"/>
            <ac:spMk id="5" creationId="{00000000-0000-0000-0000-000000000000}"/>
          </ac:spMkLst>
        </pc:spChg>
      </pc:sldChg>
      <pc:sldChg chg="modSp modNotesTx">
        <pc:chgData name="Edison Joseph LOH" userId="2208c0a8-f3a6-4bd1-b0e2-76461fcebc61" providerId="ADAL" clId="{47EE3544-70A0-40B7-BB6B-9AAF16268F02}" dt="2020-06-08T10:17:02.640" v="1904" actId="14100"/>
        <pc:sldMkLst>
          <pc:docMk/>
          <pc:sldMk cId="3505701701" sldId="468"/>
        </pc:sldMkLst>
        <pc:spChg chg="mod">
          <ac:chgData name="Edison Joseph LOH" userId="2208c0a8-f3a6-4bd1-b0e2-76461fcebc61" providerId="ADAL" clId="{47EE3544-70A0-40B7-BB6B-9AAF16268F02}" dt="2020-06-08T10:14:09.800" v="1843" actId="404"/>
          <ac:spMkLst>
            <pc:docMk/>
            <pc:sldMk cId="3505701701" sldId="468"/>
            <ac:spMk id="4" creationId="{3B38AA8B-8FAC-4997-8E79-DF706AC19167}"/>
          </ac:spMkLst>
        </pc:spChg>
        <pc:spChg chg="mod">
          <ac:chgData name="Edison Joseph LOH" userId="2208c0a8-f3a6-4bd1-b0e2-76461fcebc61" providerId="ADAL" clId="{47EE3544-70A0-40B7-BB6B-9AAF16268F02}" dt="2020-06-08T06:20:00.218" v="131" actId="1076"/>
          <ac:spMkLst>
            <pc:docMk/>
            <pc:sldMk cId="3505701701" sldId="468"/>
            <ac:spMk id="5" creationId="{FA84F38C-A323-4D10-8654-1713F5B3E2CB}"/>
          </ac:spMkLst>
        </pc:spChg>
        <pc:spChg chg="mod">
          <ac:chgData name="Edison Joseph LOH" userId="2208c0a8-f3a6-4bd1-b0e2-76461fcebc61" providerId="ADAL" clId="{47EE3544-70A0-40B7-BB6B-9AAF16268F02}" dt="2020-06-08T10:16:55.345" v="1902" actId="1076"/>
          <ac:spMkLst>
            <pc:docMk/>
            <pc:sldMk cId="3505701701" sldId="468"/>
            <ac:spMk id="6" creationId="{8B7CE805-CCF0-4323-8E45-F31DB42C5F57}"/>
          </ac:spMkLst>
        </pc:spChg>
        <pc:picChg chg="mod">
          <ac:chgData name="Edison Joseph LOH" userId="2208c0a8-f3a6-4bd1-b0e2-76461fcebc61" providerId="ADAL" clId="{47EE3544-70A0-40B7-BB6B-9AAF16268F02}" dt="2020-06-08T10:17:02.640" v="1904" actId="14100"/>
          <ac:picMkLst>
            <pc:docMk/>
            <pc:sldMk cId="3505701701" sldId="468"/>
            <ac:picMk id="3" creationId="{76E57F3C-A8E5-48B2-9A2B-7061BC566083}"/>
          </ac:picMkLst>
        </pc:picChg>
      </pc:sldChg>
      <pc:sldChg chg="addSp delSp modSp delAnim modAnim modNotes modNotesTx">
        <pc:chgData name="Edison Joseph LOH" userId="2208c0a8-f3a6-4bd1-b0e2-76461fcebc61" providerId="ADAL" clId="{47EE3544-70A0-40B7-BB6B-9AAF16268F02}" dt="2020-06-08T10:17:38.392" v="1906" actId="465"/>
        <pc:sldMkLst>
          <pc:docMk/>
          <pc:sldMk cId="2784833939" sldId="469"/>
        </pc:sldMkLst>
        <pc:spChg chg="mod">
          <ac:chgData name="Edison Joseph LOH" userId="2208c0a8-f3a6-4bd1-b0e2-76461fcebc61" providerId="ADAL" clId="{47EE3544-70A0-40B7-BB6B-9AAF16268F02}" dt="2020-06-08T10:17:38.392" v="1906" actId="465"/>
          <ac:spMkLst>
            <pc:docMk/>
            <pc:sldMk cId="2784833939" sldId="469"/>
            <ac:spMk id="4" creationId="{B0EC4A46-8186-4334-8216-06223AB26365}"/>
          </ac:spMkLst>
        </pc:spChg>
        <pc:spChg chg="mod">
          <ac:chgData name="Edison Joseph LOH" userId="2208c0a8-f3a6-4bd1-b0e2-76461fcebc61" providerId="ADAL" clId="{47EE3544-70A0-40B7-BB6B-9AAF16268F02}" dt="2020-06-08T10:17:38.392" v="1906" actId="465"/>
          <ac:spMkLst>
            <pc:docMk/>
            <pc:sldMk cId="2784833939" sldId="469"/>
            <ac:spMk id="11" creationId="{65CA5742-8DF2-4CCA-9556-B718260DB68C}"/>
          </ac:spMkLst>
        </pc:spChg>
        <pc:spChg chg="add mod">
          <ac:chgData name="Edison Joseph LOH" userId="2208c0a8-f3a6-4bd1-b0e2-76461fcebc61" providerId="ADAL" clId="{47EE3544-70A0-40B7-BB6B-9AAF16268F02}" dt="2020-06-08T02:49:37.917" v="25" actId="20577"/>
          <ac:spMkLst>
            <pc:docMk/>
            <pc:sldMk cId="2784833939" sldId="469"/>
            <ac:spMk id="12" creationId="{1B17DD85-DA7C-4BBF-BF6F-BFBD9EF751D9}"/>
          </ac:spMkLst>
        </pc:spChg>
        <pc:spChg chg="mod">
          <ac:chgData name="Edison Joseph LOH" userId="2208c0a8-f3a6-4bd1-b0e2-76461fcebc61" providerId="ADAL" clId="{47EE3544-70A0-40B7-BB6B-9AAF16268F02}" dt="2020-06-08T10:17:38.392" v="1906" actId="465"/>
          <ac:spMkLst>
            <pc:docMk/>
            <pc:sldMk cId="2784833939" sldId="469"/>
            <ac:spMk id="17" creationId="{5D96BE75-AE5E-48B7-8720-0A6CC7871F0D}"/>
          </ac:spMkLst>
        </pc:spChg>
        <pc:picChg chg="del">
          <ac:chgData name="Edison Joseph LOH" userId="2208c0a8-f3a6-4bd1-b0e2-76461fcebc61" providerId="ADAL" clId="{47EE3544-70A0-40B7-BB6B-9AAF16268F02}" dt="2020-06-08T02:45:54.336" v="1" actId="478"/>
          <ac:picMkLst>
            <pc:docMk/>
            <pc:sldMk cId="2784833939" sldId="469"/>
            <ac:picMk id="7" creationId="{C871B21E-9921-463B-9D41-D2A53EE2F6DF}"/>
          </ac:picMkLst>
        </pc:picChg>
        <pc:picChg chg="del">
          <ac:chgData name="Edison Joseph LOH" userId="2208c0a8-f3a6-4bd1-b0e2-76461fcebc61" providerId="ADAL" clId="{47EE3544-70A0-40B7-BB6B-9AAF16268F02}" dt="2020-06-08T02:49:40.042" v="26" actId="478"/>
          <ac:picMkLst>
            <pc:docMk/>
            <pc:sldMk cId="2784833939" sldId="469"/>
            <ac:picMk id="8" creationId="{FE6BFFA5-38F7-4C48-9B5A-8D6827EEC8D6}"/>
          </ac:picMkLst>
        </pc:picChg>
        <pc:picChg chg="del">
          <ac:chgData name="Edison Joseph LOH" userId="2208c0a8-f3a6-4bd1-b0e2-76461fcebc61" providerId="ADAL" clId="{47EE3544-70A0-40B7-BB6B-9AAF16268F02}" dt="2020-06-08T02:45:52.039" v="0" actId="478"/>
          <ac:picMkLst>
            <pc:docMk/>
            <pc:sldMk cId="2784833939" sldId="469"/>
            <ac:picMk id="9" creationId="{9598E681-3729-41ED-9918-50F03046276F}"/>
          </ac:picMkLst>
        </pc:picChg>
        <pc:picChg chg="del">
          <ac:chgData name="Edison Joseph LOH" userId="2208c0a8-f3a6-4bd1-b0e2-76461fcebc61" providerId="ADAL" clId="{47EE3544-70A0-40B7-BB6B-9AAF16268F02}" dt="2020-06-08T02:46:45.137" v="3" actId="478"/>
          <ac:picMkLst>
            <pc:docMk/>
            <pc:sldMk cId="2784833939" sldId="469"/>
            <ac:picMk id="10" creationId="{9CFAA94D-4678-4B9E-A151-401DE2CEFF8E}"/>
          </ac:picMkLst>
        </pc:picChg>
      </pc:sldChg>
      <pc:sldChg chg="addSp delSp modSp modAnim modNotesTx">
        <pc:chgData name="Edison Joseph LOH" userId="2208c0a8-f3a6-4bd1-b0e2-76461fcebc61" providerId="ADAL" clId="{47EE3544-70A0-40B7-BB6B-9AAF16268F02}" dt="2020-06-08T07:36:59.921" v="504"/>
        <pc:sldMkLst>
          <pc:docMk/>
          <pc:sldMk cId="521082324" sldId="471"/>
        </pc:sldMkLst>
        <pc:spChg chg="del">
          <ac:chgData name="Edison Joseph LOH" userId="2208c0a8-f3a6-4bd1-b0e2-76461fcebc61" providerId="ADAL" clId="{47EE3544-70A0-40B7-BB6B-9AAF16268F02}" dt="2020-06-08T06:38:53.023" v="180" actId="478"/>
          <ac:spMkLst>
            <pc:docMk/>
            <pc:sldMk cId="521082324" sldId="471"/>
            <ac:spMk id="4" creationId="{63F2E1C1-3D3E-4DC9-B634-899DAB656592}"/>
          </ac:spMkLst>
        </pc:spChg>
        <pc:spChg chg="mod">
          <ac:chgData name="Edison Joseph LOH" userId="2208c0a8-f3a6-4bd1-b0e2-76461fcebc61" providerId="ADAL" clId="{47EE3544-70A0-40B7-BB6B-9AAF16268F02}" dt="2020-06-08T07:18:13.120" v="492" actId="207"/>
          <ac:spMkLst>
            <pc:docMk/>
            <pc:sldMk cId="521082324" sldId="471"/>
            <ac:spMk id="5" creationId="{AFC8DAE3-5231-49CB-B726-46164BC90D90}"/>
          </ac:spMkLst>
        </pc:spChg>
        <pc:spChg chg="mod">
          <ac:chgData name="Edison Joseph LOH" userId="2208c0a8-f3a6-4bd1-b0e2-76461fcebc61" providerId="ADAL" clId="{47EE3544-70A0-40B7-BB6B-9AAF16268F02}" dt="2020-06-08T07:16:46.898" v="484" actId="14100"/>
          <ac:spMkLst>
            <pc:docMk/>
            <pc:sldMk cId="521082324" sldId="471"/>
            <ac:spMk id="6" creationId="{6A9C0749-DDE4-43A7-BD70-75D02CA0AD20}"/>
          </ac:spMkLst>
        </pc:spChg>
        <pc:spChg chg="mod">
          <ac:chgData name="Edison Joseph LOH" userId="2208c0a8-f3a6-4bd1-b0e2-76461fcebc61" providerId="ADAL" clId="{47EE3544-70A0-40B7-BB6B-9AAF16268F02}" dt="2020-06-08T07:16:55.276" v="485" actId="14100"/>
          <ac:spMkLst>
            <pc:docMk/>
            <pc:sldMk cId="521082324" sldId="471"/>
            <ac:spMk id="7" creationId="{6E354D80-2746-47DA-8414-5E0E8E5AB95E}"/>
          </ac:spMkLst>
        </pc:spChg>
        <pc:spChg chg="mod">
          <ac:chgData name="Edison Joseph LOH" userId="2208c0a8-f3a6-4bd1-b0e2-76461fcebc61" providerId="ADAL" clId="{47EE3544-70A0-40B7-BB6B-9AAF16268F02}" dt="2020-06-08T07:18:24.350" v="494" actId="1076"/>
          <ac:spMkLst>
            <pc:docMk/>
            <pc:sldMk cId="521082324" sldId="471"/>
            <ac:spMk id="8" creationId="{DD6C280A-9DE2-4332-8C57-9A8727275BD3}"/>
          </ac:spMkLst>
        </pc:spChg>
        <pc:spChg chg="add mod">
          <ac:chgData name="Edison Joseph LOH" userId="2208c0a8-f3a6-4bd1-b0e2-76461fcebc61" providerId="ADAL" clId="{47EE3544-70A0-40B7-BB6B-9AAF16268F02}" dt="2020-06-08T06:50:50.078" v="354" actId="1076"/>
          <ac:spMkLst>
            <pc:docMk/>
            <pc:sldMk cId="521082324" sldId="471"/>
            <ac:spMk id="9" creationId="{D5968B7A-E0F8-41C9-9D90-8F17E10EC12E}"/>
          </ac:spMkLst>
        </pc:spChg>
      </pc:sldChg>
      <pc:sldChg chg="modSp modNotesTx">
        <pc:chgData name="Edison Joseph LOH" userId="2208c0a8-f3a6-4bd1-b0e2-76461fcebc61" providerId="ADAL" clId="{47EE3544-70A0-40B7-BB6B-9AAF16268F02}" dt="2020-06-08T09:28:45.791" v="1547" actId="20577"/>
        <pc:sldMkLst>
          <pc:docMk/>
          <pc:sldMk cId="2135091891" sldId="474"/>
        </pc:sldMkLst>
        <pc:spChg chg="mod">
          <ac:chgData name="Edison Joseph LOH" userId="2208c0a8-f3a6-4bd1-b0e2-76461fcebc61" providerId="ADAL" clId="{47EE3544-70A0-40B7-BB6B-9AAF16268F02}" dt="2020-06-08T08:57:19.078" v="1296" actId="20577"/>
          <ac:spMkLst>
            <pc:docMk/>
            <pc:sldMk cId="2135091891" sldId="474"/>
            <ac:spMk id="5" creationId="{00000000-0000-0000-0000-000000000000}"/>
          </ac:spMkLst>
        </pc:spChg>
      </pc:sldChg>
      <pc:sldMasterChg chg="delSldLayout modSldLayout">
        <pc:chgData name="Edison Joseph LOH" userId="2208c0a8-f3a6-4bd1-b0e2-76461fcebc61" providerId="ADAL" clId="{47EE3544-70A0-40B7-BB6B-9AAF16268F02}" dt="2020-06-08T07:38:04.458" v="507" actId="2696"/>
        <pc:sldMasterMkLst>
          <pc:docMk/>
          <pc:sldMasterMk cId="0" sldId="2147483661"/>
        </pc:sldMasterMkLst>
        <pc:sldLayoutChg chg="modSp">
          <pc:chgData name="Edison Joseph LOH" userId="2208c0a8-f3a6-4bd1-b0e2-76461fcebc61" providerId="ADAL" clId="{47EE3544-70A0-40B7-BB6B-9AAF16268F02}" dt="2020-06-08T07:37:54.342" v="506" actId="20577"/>
          <pc:sldLayoutMkLst>
            <pc:docMk/>
            <pc:sldMasterMk cId="0" sldId="2147483661"/>
            <pc:sldLayoutMk cId="498141614" sldId="2147484664"/>
          </pc:sldLayoutMkLst>
          <pc:spChg chg="mod">
            <ac:chgData name="Edison Joseph LOH" userId="2208c0a8-f3a6-4bd1-b0e2-76461fcebc61" providerId="ADAL" clId="{47EE3544-70A0-40B7-BB6B-9AAF16268F02}" dt="2020-06-08T07:37:54.342" v="506" actId="20577"/>
            <ac:spMkLst>
              <pc:docMk/>
              <pc:sldMasterMk cId="0" sldId="2147483661"/>
              <pc:sldLayoutMk cId="498141614" sldId="2147484664"/>
              <ac:spMk id="3" creationId="{B41C2B00-1812-43D2-9E03-76A4CB877A2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1"/>
            <a:ext cx="4308475" cy="339804"/>
          </a:xfrm>
          <a:prstGeom prst="rect">
            <a:avLst/>
          </a:prstGeom>
          <a:noFill/>
          <a:ln w="9525">
            <a:noFill/>
            <a:miter lim="800000"/>
            <a:headEnd/>
            <a:tailEnd/>
          </a:ln>
          <a:effectLst/>
        </p:spPr>
        <p:txBody>
          <a:bodyPr vert="horz" wrap="square" lIns="91833" tIns="45917" rIns="91833" bIns="45917" numCol="1" anchor="t" anchorCtr="0" compatLnSpc="1">
            <a:prstTxWarp prst="textNoShape">
              <a:avLst/>
            </a:prstTxWarp>
          </a:bodyPr>
          <a:lstStyle>
            <a:lvl1pPr>
              <a:defRPr sz="1200"/>
            </a:lvl1pPr>
          </a:lstStyle>
          <a:p>
            <a:endParaRPr lang="en-US"/>
          </a:p>
        </p:txBody>
      </p:sp>
      <p:sp>
        <p:nvSpPr>
          <p:cNvPr id="33795" name="Rectangle 3"/>
          <p:cNvSpPr>
            <a:spLocks noGrp="1" noChangeArrowheads="1"/>
          </p:cNvSpPr>
          <p:nvPr>
            <p:ph type="dt" sz="quarter" idx="1"/>
          </p:nvPr>
        </p:nvSpPr>
        <p:spPr bwMode="auto">
          <a:xfrm>
            <a:off x="5629275" y="1"/>
            <a:ext cx="4308475" cy="339804"/>
          </a:xfrm>
          <a:prstGeom prst="rect">
            <a:avLst/>
          </a:prstGeom>
          <a:noFill/>
          <a:ln w="9525">
            <a:noFill/>
            <a:miter lim="800000"/>
            <a:headEnd/>
            <a:tailEnd/>
          </a:ln>
          <a:effectLst/>
        </p:spPr>
        <p:txBody>
          <a:bodyPr vert="horz" wrap="square" lIns="91833" tIns="45917" rIns="91833" bIns="45917" numCol="1" anchor="t" anchorCtr="0" compatLnSpc="1">
            <a:prstTxWarp prst="textNoShape">
              <a:avLst/>
            </a:prstTxWarp>
          </a:bodyPr>
          <a:lstStyle>
            <a:lvl1pPr algn="r">
              <a:defRPr sz="1200"/>
            </a:lvl1pPr>
          </a:lstStyle>
          <a:p>
            <a:endParaRPr lang="en-US"/>
          </a:p>
        </p:txBody>
      </p:sp>
      <p:sp>
        <p:nvSpPr>
          <p:cNvPr id="33796" name="Rectangle 4"/>
          <p:cNvSpPr>
            <a:spLocks noGrp="1" noChangeArrowheads="1"/>
          </p:cNvSpPr>
          <p:nvPr>
            <p:ph type="ftr" sz="quarter" idx="2"/>
          </p:nvPr>
        </p:nvSpPr>
        <p:spPr bwMode="auto">
          <a:xfrm>
            <a:off x="1" y="6465808"/>
            <a:ext cx="4308475" cy="339804"/>
          </a:xfrm>
          <a:prstGeom prst="rect">
            <a:avLst/>
          </a:prstGeom>
          <a:noFill/>
          <a:ln w="9525">
            <a:noFill/>
            <a:miter lim="800000"/>
            <a:headEnd/>
            <a:tailEnd/>
          </a:ln>
          <a:effectLst/>
        </p:spPr>
        <p:txBody>
          <a:bodyPr vert="horz" wrap="square" lIns="91833" tIns="45917" rIns="91833" bIns="45917" numCol="1" anchor="b" anchorCtr="0" compatLnSpc="1">
            <a:prstTxWarp prst="textNoShape">
              <a:avLst/>
            </a:prstTxWarp>
          </a:bodyPr>
          <a:lstStyle>
            <a:lvl1pPr>
              <a:defRPr sz="1200"/>
            </a:lvl1pPr>
          </a:lstStyle>
          <a:p>
            <a:endParaRPr lang="en-US"/>
          </a:p>
        </p:txBody>
      </p:sp>
      <p:sp>
        <p:nvSpPr>
          <p:cNvPr id="33797" name="Rectangle 5"/>
          <p:cNvSpPr>
            <a:spLocks noGrp="1" noChangeArrowheads="1"/>
          </p:cNvSpPr>
          <p:nvPr>
            <p:ph type="sldNum" sz="quarter" idx="3"/>
          </p:nvPr>
        </p:nvSpPr>
        <p:spPr bwMode="auto">
          <a:xfrm>
            <a:off x="5629275" y="6465808"/>
            <a:ext cx="4308475" cy="339804"/>
          </a:xfrm>
          <a:prstGeom prst="rect">
            <a:avLst/>
          </a:prstGeom>
          <a:noFill/>
          <a:ln w="9525">
            <a:noFill/>
            <a:miter lim="800000"/>
            <a:headEnd/>
            <a:tailEnd/>
          </a:ln>
          <a:effectLst/>
        </p:spPr>
        <p:txBody>
          <a:bodyPr vert="horz" wrap="square" lIns="91833" tIns="45917" rIns="91833" bIns="45917" numCol="1" anchor="b" anchorCtr="0" compatLnSpc="1">
            <a:prstTxWarp prst="textNoShape">
              <a:avLst/>
            </a:prstTxWarp>
          </a:bodyPr>
          <a:lstStyle>
            <a:lvl1pPr algn="r">
              <a:defRPr sz="1200"/>
            </a:lvl1pPr>
          </a:lstStyle>
          <a:p>
            <a:fld id="{FFDB2C37-ABFB-4983-BBB3-C26DC8E75AAE}" type="slidenum">
              <a:rPr lang="en-US"/>
              <a:pPr/>
              <a:t>‹#›</a:t>
            </a:fld>
            <a:endParaRPr lang="en-US"/>
          </a:p>
        </p:txBody>
      </p:sp>
    </p:spTree>
    <p:extLst>
      <p:ext uri="{BB962C8B-B14F-4D97-AF65-F5344CB8AC3E}">
        <p14:creationId xmlns:p14="http://schemas.microsoft.com/office/powerpoint/2010/main" val="254741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8475" cy="339804"/>
          </a:xfrm>
          <a:prstGeom prst="rect">
            <a:avLst/>
          </a:prstGeom>
        </p:spPr>
        <p:txBody>
          <a:bodyPr vert="horz" wrap="square" lIns="91833" tIns="45917" rIns="91833" bIns="45917"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5629275" y="1"/>
            <a:ext cx="4308475" cy="339804"/>
          </a:xfrm>
          <a:prstGeom prst="rect">
            <a:avLst/>
          </a:prstGeom>
        </p:spPr>
        <p:txBody>
          <a:bodyPr vert="horz" wrap="square" lIns="91833" tIns="45917" rIns="91833" bIns="45917" numCol="1" anchor="t" anchorCtr="0" compatLnSpc="1">
            <a:prstTxWarp prst="textNoShape">
              <a:avLst/>
            </a:prstTxWarp>
          </a:bodyPr>
          <a:lstStyle>
            <a:lvl1pPr algn="r">
              <a:defRPr sz="1200"/>
            </a:lvl1pPr>
          </a:lstStyle>
          <a:p>
            <a:fld id="{81A59F51-550D-4216-BC73-2C7579DB50B6}" type="datetimeFigureOut">
              <a:rPr lang="en-US"/>
              <a:pPr/>
              <a:t>6/26/20</a:t>
            </a:fld>
            <a:endParaRPr lang="en-US"/>
          </a:p>
        </p:txBody>
      </p:sp>
      <p:sp>
        <p:nvSpPr>
          <p:cNvPr id="4" name="Slide Image Placeholder 3"/>
          <p:cNvSpPr>
            <a:spLocks noGrp="1" noRot="1" noChangeAspect="1"/>
          </p:cNvSpPr>
          <p:nvPr>
            <p:ph type="sldImg" idx="2"/>
          </p:nvPr>
        </p:nvSpPr>
        <p:spPr>
          <a:xfrm>
            <a:off x="3267075" y="509588"/>
            <a:ext cx="3405188" cy="2552700"/>
          </a:xfrm>
          <a:prstGeom prst="rect">
            <a:avLst/>
          </a:prstGeom>
          <a:noFill/>
          <a:ln w="12700">
            <a:solidFill>
              <a:prstClr val="black"/>
            </a:solidFill>
          </a:ln>
        </p:spPr>
        <p:txBody>
          <a:bodyPr vert="horz" lIns="91833" tIns="45917" rIns="91833" bIns="45917" rtlCol="0" anchor="ctr"/>
          <a:lstStyle/>
          <a:p>
            <a:pPr lvl="0"/>
            <a:endParaRPr lang="en-US" noProof="0"/>
          </a:p>
        </p:txBody>
      </p:sp>
      <p:sp>
        <p:nvSpPr>
          <p:cNvPr id="5" name="Notes Placeholder 4"/>
          <p:cNvSpPr>
            <a:spLocks noGrp="1"/>
          </p:cNvSpPr>
          <p:nvPr>
            <p:ph type="body" sz="quarter" idx="3"/>
          </p:nvPr>
        </p:nvSpPr>
        <p:spPr>
          <a:xfrm>
            <a:off x="993775" y="3232904"/>
            <a:ext cx="7951788" cy="3064589"/>
          </a:xfrm>
          <a:prstGeom prst="rect">
            <a:avLst/>
          </a:prstGeom>
        </p:spPr>
        <p:txBody>
          <a:bodyPr vert="horz" lIns="91833" tIns="45917" rIns="91833" bIns="4591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465808"/>
            <a:ext cx="4308475" cy="339804"/>
          </a:xfrm>
          <a:prstGeom prst="rect">
            <a:avLst/>
          </a:prstGeom>
        </p:spPr>
        <p:txBody>
          <a:bodyPr vert="horz" wrap="square" lIns="91833" tIns="45917" rIns="91833" bIns="45917"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5629275" y="6465808"/>
            <a:ext cx="4308475" cy="339804"/>
          </a:xfrm>
          <a:prstGeom prst="rect">
            <a:avLst/>
          </a:prstGeom>
        </p:spPr>
        <p:txBody>
          <a:bodyPr vert="horz" wrap="square" lIns="91833" tIns="45917" rIns="91833" bIns="45917" numCol="1" anchor="b" anchorCtr="0" compatLnSpc="1">
            <a:prstTxWarp prst="textNoShape">
              <a:avLst/>
            </a:prstTxWarp>
          </a:bodyPr>
          <a:lstStyle>
            <a:lvl1pPr algn="r">
              <a:defRPr sz="1200"/>
            </a:lvl1pPr>
          </a:lstStyle>
          <a:p>
            <a:fld id="{07E9DE7D-FD8A-49F6-AEF4-BF7BEEEDE5D7}" type="slidenum">
              <a:rPr lang="en-US"/>
              <a:pPr/>
              <a:t>‹#›</a:t>
            </a:fld>
            <a:endParaRPr lang="en-US"/>
          </a:p>
        </p:txBody>
      </p:sp>
    </p:spTree>
    <p:extLst>
      <p:ext uri="{BB962C8B-B14F-4D97-AF65-F5344CB8AC3E}">
        <p14:creationId xmlns:p14="http://schemas.microsoft.com/office/powerpoint/2010/main" val="2158112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77828" name="Slide Number Placeholder 3"/>
          <p:cNvSpPr>
            <a:spLocks noGrp="1"/>
          </p:cNvSpPr>
          <p:nvPr>
            <p:ph type="sldNum" sz="quarter" idx="5"/>
          </p:nvPr>
        </p:nvSpPr>
        <p:spPr bwMode="auto">
          <a:noFill/>
          <a:ln>
            <a:miter lim="800000"/>
            <a:headEnd/>
            <a:tailEnd/>
          </a:ln>
        </p:spPr>
        <p:txBody>
          <a:bodyPr/>
          <a:lstStyle/>
          <a:p>
            <a:fld id="{E2F98DCA-5630-4348-96D3-59E5A07B7983}" type="slidenum">
              <a:rPr lang="en-US"/>
              <a:pPr/>
              <a:t>1</a:t>
            </a:fld>
            <a:endParaRPr lang="en-US"/>
          </a:p>
        </p:txBody>
      </p:sp>
    </p:spTree>
    <p:extLst>
      <p:ext uri="{BB962C8B-B14F-4D97-AF65-F5344CB8AC3E}">
        <p14:creationId xmlns:p14="http://schemas.microsoft.com/office/powerpoint/2010/main" val="76088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Avoid driving or take a rest break if you are experiencing severe fatigue.</a:t>
            </a:r>
          </a:p>
        </p:txBody>
      </p:sp>
      <p:sp>
        <p:nvSpPr>
          <p:cNvPr id="4" name="Slide Number Placeholder 3"/>
          <p:cNvSpPr>
            <a:spLocks noGrp="1"/>
          </p:cNvSpPr>
          <p:nvPr>
            <p:ph type="sldNum" sz="quarter" idx="5"/>
          </p:nvPr>
        </p:nvSpPr>
        <p:spPr/>
        <p:txBody>
          <a:bodyPr/>
          <a:lstStyle/>
          <a:p>
            <a:fld id="{07E9DE7D-FD8A-49F6-AEF4-BF7BEEEDE5D7}" type="slidenum">
              <a:rPr lang="en-US" smtClean="0"/>
              <a:pPr/>
              <a:t>10</a:t>
            </a:fld>
            <a:endParaRPr lang="en-US"/>
          </a:p>
        </p:txBody>
      </p:sp>
    </p:spTree>
    <p:extLst>
      <p:ext uri="{BB962C8B-B14F-4D97-AF65-F5344CB8AC3E}">
        <p14:creationId xmlns:p14="http://schemas.microsoft.com/office/powerpoint/2010/main" val="3166207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b="0" dirty="0"/>
          </a:p>
        </p:txBody>
      </p:sp>
      <p:sp>
        <p:nvSpPr>
          <p:cNvPr id="4" name="Slide Number Placeholder 3"/>
          <p:cNvSpPr>
            <a:spLocks noGrp="1"/>
          </p:cNvSpPr>
          <p:nvPr>
            <p:ph type="sldNum" sz="quarter" idx="5"/>
          </p:nvPr>
        </p:nvSpPr>
        <p:spPr/>
        <p:txBody>
          <a:bodyPr/>
          <a:lstStyle/>
          <a:p>
            <a:fld id="{07E9DE7D-FD8A-49F6-AEF4-BF7BEEEDE5D7}" type="slidenum">
              <a:rPr lang="en-US" smtClean="0"/>
              <a:pPr/>
              <a:t>11</a:t>
            </a:fld>
            <a:endParaRPr lang="en-US"/>
          </a:p>
        </p:txBody>
      </p:sp>
    </p:spTree>
    <p:extLst>
      <p:ext uri="{BB962C8B-B14F-4D97-AF65-F5344CB8AC3E}">
        <p14:creationId xmlns:p14="http://schemas.microsoft.com/office/powerpoint/2010/main" val="92755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50950" y="3233023"/>
            <a:ext cx="7951788" cy="3064589"/>
          </a:xfrm>
        </p:spPr>
        <p:txBody>
          <a:bodyPr>
            <a:normAutofit fontScale="47500" lnSpcReduction="20000"/>
          </a:bodyPr>
          <a:lstStyle/>
          <a:p>
            <a:r>
              <a:rPr lang="en-US" sz="1800" b="0" dirty="0">
                <a:latin typeface="Arial" panose="020B0604020202020204" pitchFamily="34" charset="0"/>
                <a:cs typeface="Arial" panose="020B0604020202020204" pitchFamily="34" charset="0"/>
              </a:rPr>
              <a:t>Fatigue refers to a state of tiredness which can affect a person’s ability to carry out work safely. </a:t>
            </a:r>
          </a:p>
          <a:p>
            <a:endParaRPr lang="en-SG" sz="1800" b="0" dirty="0">
              <a:latin typeface="Arial" panose="020B0604020202020204" pitchFamily="34" charset="0"/>
              <a:cs typeface="Arial" panose="020B0604020202020204" pitchFamily="34" charset="0"/>
            </a:endParaRPr>
          </a:p>
          <a:p>
            <a:r>
              <a:rPr lang="en-US" sz="1800" b="0" dirty="0">
                <a:latin typeface="Arial" panose="020B0604020202020204" pitchFamily="34" charset="0"/>
                <a:cs typeface="Arial" panose="020B0604020202020204" pitchFamily="34" charset="0"/>
              </a:rPr>
              <a:t>Fatigue can be a contributory factor to falls from heights, vehicular incidents, slips, trips &amp; falls &amp; others which may lead to fatal, major or minor injuries.</a:t>
            </a:r>
            <a:endParaRPr lang="en-SG" sz="1800" b="0" dirty="0">
              <a:latin typeface="Arial" panose="020B0604020202020204" pitchFamily="34" charset="0"/>
              <a:cs typeface="Arial" panose="020B0604020202020204" pitchFamily="34" charset="0"/>
            </a:endParaRPr>
          </a:p>
          <a:p>
            <a:endParaRPr lang="en-SG" sz="1800" b="0" dirty="0">
              <a:latin typeface="Arial" panose="020B0604020202020204" pitchFamily="34" charset="0"/>
              <a:cs typeface="Arial" panose="020B0604020202020204" pitchFamily="34" charset="0"/>
            </a:endParaRPr>
          </a:p>
          <a:p>
            <a:r>
              <a:rPr lang="en-SG" sz="1800" b="0" dirty="0">
                <a:latin typeface="Arial" panose="020B0604020202020204" pitchFamily="34" charset="0"/>
                <a:cs typeface="Arial" panose="020B0604020202020204" pitchFamily="34" charset="0"/>
              </a:rPr>
              <a:t>Fatigue can happen to workers in ALL workplaces in any industry sector including construction and landscape, logistics and transport, manufacturing, marine and general workplaces. </a:t>
            </a:r>
          </a:p>
          <a:p>
            <a:endParaRPr lang="en-SG" sz="18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latin typeface="Arial" panose="020B0604020202020204" pitchFamily="34" charset="0"/>
                <a:cs typeface="Arial" panose="020B0604020202020204" pitchFamily="34" charset="0"/>
              </a:rPr>
              <a:t>Causes of fatigue include long work hours, strenuous work activity or lack of sleep or rest.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latin typeface="Arial" panose="020B0604020202020204" pitchFamily="34" charset="0"/>
                <a:cs typeface="Arial" panose="020B0604020202020204" pitchFamily="34" charset="0"/>
              </a:rPr>
              <a:t>Other factors which </a:t>
            </a:r>
            <a:r>
              <a:rPr lang="en-US" sz="1800" b="0" dirty="0"/>
              <a:t>increased risk of fatigue </a:t>
            </a:r>
            <a:r>
              <a:rPr lang="en-US" sz="1800" b="0" dirty="0">
                <a:latin typeface="Arial" panose="020B0604020202020204" pitchFamily="34" charset="0"/>
                <a:cs typeface="Arial" panose="020B0604020202020204" pitchFamily="34" charset="0"/>
              </a:rPr>
              <a:t>include: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b="0" dirty="0">
                <a:latin typeface="Arial" panose="020B0604020202020204" pitchFamily="34" charset="0"/>
                <a:cs typeface="Arial" panose="020B0604020202020204" pitchFamily="34" charset="0"/>
              </a:rPr>
              <a:t>limited visual acuity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b="0" dirty="0">
                <a:latin typeface="Arial" panose="020B0604020202020204" pitchFamily="34" charset="0"/>
                <a:cs typeface="Arial" panose="020B0604020202020204" pitchFamily="34" charset="0"/>
              </a:rPr>
              <a:t>noisy surrounding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b="0" dirty="0">
                <a:latin typeface="Arial" panose="020B0604020202020204" pitchFamily="34" charset="0"/>
                <a:cs typeface="Arial" panose="020B0604020202020204" pitchFamily="34" charset="0"/>
              </a:rPr>
              <a:t>dim lighting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b="0" dirty="0">
                <a:latin typeface="Arial" panose="020B0604020202020204" pitchFamily="34" charset="0"/>
                <a:cs typeface="Arial" panose="020B0604020202020204" pitchFamily="34" charset="0"/>
              </a:rPr>
              <a:t>hot &amp; humid environment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b="0" dirty="0">
                <a:latin typeface="Arial" panose="020B0604020202020204" pitchFamily="34" charset="0"/>
                <a:cs typeface="Arial" panose="020B0604020202020204" pitchFamily="34" charset="0"/>
              </a:rPr>
              <a:t>effect of medication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b="0" dirty="0">
                <a:latin typeface="Arial" panose="020B0604020202020204" pitchFamily="34" charset="0"/>
                <a:cs typeface="Arial" panose="020B0604020202020204" pitchFamily="34" charset="0"/>
              </a:rPr>
              <a:t>repetitive and monotonous task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b="0" dirty="0">
                <a:latin typeface="Arial" panose="020B0604020202020204" pitchFamily="34" charset="0"/>
                <a:cs typeface="Arial" panose="020B0604020202020204" pitchFamily="34" charset="0"/>
              </a:rPr>
              <a:t>using the wrong equipment to perform the task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latin typeface="Arial" panose="020B0604020202020204" pitchFamily="34" charset="0"/>
                <a:cs typeface="Arial" panose="020B0604020202020204" pitchFamily="34" charset="0"/>
              </a:rPr>
              <a:t>If left unmanaged, fatigue may lead to an increase in workplace accidents.</a:t>
            </a:r>
            <a:endParaRPr lang="en-US" sz="1800" b="0" dirty="0"/>
          </a:p>
        </p:txBody>
      </p:sp>
      <p:sp>
        <p:nvSpPr>
          <p:cNvPr id="4" name="Slide Number Placeholder 3"/>
          <p:cNvSpPr>
            <a:spLocks noGrp="1"/>
          </p:cNvSpPr>
          <p:nvPr>
            <p:ph type="sldNum" sz="quarter" idx="5"/>
          </p:nvPr>
        </p:nvSpPr>
        <p:spPr/>
        <p:txBody>
          <a:bodyPr/>
          <a:lstStyle/>
          <a:p>
            <a:fld id="{07E9DE7D-FD8A-49F6-AEF4-BF7BEEEDE5D7}" type="slidenum">
              <a:rPr lang="en-US" smtClean="0"/>
              <a:pPr/>
              <a:t>2</a:t>
            </a:fld>
            <a:endParaRPr lang="en-US"/>
          </a:p>
        </p:txBody>
      </p:sp>
    </p:spTree>
    <p:extLst>
      <p:ext uri="{BB962C8B-B14F-4D97-AF65-F5344CB8AC3E}">
        <p14:creationId xmlns:p14="http://schemas.microsoft.com/office/powerpoint/2010/main" val="169403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0" dirty="0">
                <a:latin typeface="Arial" panose="020B0604020202020204" pitchFamily="34" charset="0"/>
                <a:cs typeface="Arial" panose="020B0604020202020204" pitchFamily="34" charset="0"/>
              </a:rPr>
              <a:t>There are a range of cognitive, physiological and emotional symptoms of fatigue, including poor decision-making, tiredness and lack of motivation, which can lead to workplace accidents.</a:t>
            </a:r>
          </a:p>
          <a:p>
            <a:endParaRPr lang="en-US" sz="1600" b="0" dirty="0">
              <a:latin typeface="Arial" panose="020B0604020202020204" pitchFamily="34" charset="0"/>
              <a:cs typeface="Arial" panose="020B0604020202020204" pitchFamily="34" charset="0"/>
            </a:endParaRPr>
          </a:p>
          <a:p>
            <a:r>
              <a:rPr lang="en-US" sz="1600" b="0" dirty="0">
                <a:latin typeface="Arial" panose="020B0604020202020204" pitchFamily="34" charset="0"/>
                <a:cs typeface="Arial" panose="020B0604020202020204" pitchFamily="34" charset="0"/>
              </a:rPr>
              <a:t>Adopt the 6 WSH tips in the subsequent slides to manage fatigue at work, these risks can be managed and avoided.</a:t>
            </a:r>
          </a:p>
          <a:p>
            <a:endParaRPr lang="en-US" dirty="0"/>
          </a:p>
        </p:txBody>
      </p:sp>
      <p:sp>
        <p:nvSpPr>
          <p:cNvPr id="4" name="Slide Number Placeholder 3"/>
          <p:cNvSpPr>
            <a:spLocks noGrp="1"/>
          </p:cNvSpPr>
          <p:nvPr>
            <p:ph type="sldNum" sz="quarter" idx="5"/>
          </p:nvPr>
        </p:nvSpPr>
        <p:spPr/>
        <p:txBody>
          <a:bodyPr/>
          <a:lstStyle/>
          <a:p>
            <a:fld id="{07E9DE7D-FD8A-49F6-AEF4-BF7BEEEDE5D7}" type="slidenum">
              <a:rPr lang="en-US" smtClean="0"/>
              <a:pPr/>
              <a:t>3</a:t>
            </a:fld>
            <a:endParaRPr lang="en-US"/>
          </a:p>
        </p:txBody>
      </p:sp>
    </p:spTree>
    <p:extLst>
      <p:ext uri="{BB962C8B-B14F-4D97-AF65-F5344CB8AC3E}">
        <p14:creationId xmlns:p14="http://schemas.microsoft.com/office/powerpoint/2010/main" val="165292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rPr>
              <a:t>If you are too exhausted to safely proceed with the task, pls report to your supervisor.</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07E9DE7D-FD8A-49F6-AEF4-BF7BEEEDE5D7}" type="slidenum">
              <a:rPr lang="en-US" smtClean="0"/>
              <a:pPr/>
              <a:t>4</a:t>
            </a:fld>
            <a:endParaRPr lang="en-US"/>
          </a:p>
        </p:txBody>
      </p:sp>
    </p:spTree>
    <p:extLst>
      <p:ext uri="{BB962C8B-B14F-4D97-AF65-F5344CB8AC3E}">
        <p14:creationId xmlns:p14="http://schemas.microsoft.com/office/powerpoint/2010/main" val="18812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0" dirty="0">
                <a:solidFill>
                  <a:srgbClr val="FF0000"/>
                </a:solidFill>
                <a:latin typeface="Arial" panose="020B0604020202020204" pitchFamily="34" charset="0"/>
                <a:cs typeface="Arial" panose="020B0604020202020204" pitchFamily="34" charset="0"/>
              </a:rPr>
              <a:t>If you see your co-worker in a state of fatigue, show care by stopping him/ her from proceeding with the work if it is not safe to proceed.</a:t>
            </a:r>
          </a:p>
        </p:txBody>
      </p:sp>
      <p:sp>
        <p:nvSpPr>
          <p:cNvPr id="4" name="Slide Number Placeholder 3"/>
          <p:cNvSpPr>
            <a:spLocks noGrp="1"/>
          </p:cNvSpPr>
          <p:nvPr>
            <p:ph type="sldNum" sz="quarter" idx="10"/>
          </p:nvPr>
        </p:nvSpPr>
        <p:spPr/>
        <p:txBody>
          <a:bodyPr/>
          <a:lstStyle/>
          <a:p>
            <a:fld id="{07E9DE7D-FD8A-49F6-AEF4-BF7BEEEDE5D7}" type="slidenum">
              <a:rPr lang="en-US" smtClean="0"/>
              <a:pPr/>
              <a:t>5</a:t>
            </a:fld>
            <a:endParaRPr lang="en-US"/>
          </a:p>
        </p:txBody>
      </p:sp>
    </p:spTree>
    <p:extLst>
      <p:ext uri="{BB962C8B-B14F-4D97-AF65-F5344CB8AC3E}">
        <p14:creationId xmlns:p14="http://schemas.microsoft.com/office/powerpoint/2010/main" val="385821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rPr>
              <a:t>Using the wrong equipment or method for the task may significantly increase the risk of fatigue.</a:t>
            </a:r>
          </a:p>
          <a:p>
            <a:r>
              <a:rPr lang="en-US" b="0" dirty="0">
                <a:solidFill>
                  <a:srgbClr val="FF0000"/>
                </a:solidFill>
              </a:rPr>
              <a:t>Selecting the right equipment or method will make the task less strenuous and is an important aspect of fatigue management.</a:t>
            </a:r>
          </a:p>
        </p:txBody>
      </p:sp>
      <p:sp>
        <p:nvSpPr>
          <p:cNvPr id="4" name="Slide Number Placeholder 3"/>
          <p:cNvSpPr>
            <a:spLocks noGrp="1"/>
          </p:cNvSpPr>
          <p:nvPr>
            <p:ph type="sldNum" sz="quarter" idx="10"/>
          </p:nvPr>
        </p:nvSpPr>
        <p:spPr/>
        <p:txBody>
          <a:bodyPr/>
          <a:lstStyle/>
          <a:p>
            <a:fld id="{07E9DE7D-FD8A-49F6-AEF4-BF7BEEEDE5D7}" type="slidenum">
              <a:rPr lang="en-US" smtClean="0"/>
              <a:pPr/>
              <a:t>6</a:t>
            </a:fld>
            <a:endParaRPr lang="en-US"/>
          </a:p>
        </p:txBody>
      </p:sp>
    </p:spTree>
    <p:extLst>
      <p:ext uri="{BB962C8B-B14F-4D97-AF65-F5344CB8AC3E}">
        <p14:creationId xmlns:p14="http://schemas.microsoft.com/office/powerpoint/2010/main" val="3448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Long work hours and shift work (especially night shift, rotating shift and irregular shifts) are associated with an increased risk of injury due to fatigue. Do not work excessive hours as this can make you overly exhausted to perform productively and safely the next day.</a:t>
            </a:r>
          </a:p>
        </p:txBody>
      </p:sp>
      <p:sp>
        <p:nvSpPr>
          <p:cNvPr id="4" name="Slide Number Placeholder 3"/>
          <p:cNvSpPr>
            <a:spLocks noGrp="1"/>
          </p:cNvSpPr>
          <p:nvPr>
            <p:ph type="sldNum" sz="quarter" idx="10"/>
          </p:nvPr>
        </p:nvSpPr>
        <p:spPr/>
        <p:txBody>
          <a:bodyPr/>
          <a:lstStyle/>
          <a:p>
            <a:fld id="{07E9DE7D-FD8A-49F6-AEF4-BF7BEEEDE5D7}" type="slidenum">
              <a:rPr lang="en-US" smtClean="0"/>
              <a:pPr/>
              <a:t>7</a:t>
            </a:fld>
            <a:endParaRPr lang="en-US"/>
          </a:p>
        </p:txBody>
      </p:sp>
    </p:spTree>
    <p:extLst>
      <p:ext uri="{BB962C8B-B14F-4D97-AF65-F5344CB8AC3E}">
        <p14:creationId xmlns:p14="http://schemas.microsoft.com/office/powerpoint/2010/main" val="177985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Take rest breaks as necessary so that you can perform productively and safely while at work. </a:t>
            </a:r>
          </a:p>
          <a:p>
            <a:r>
              <a:rPr lang="en-US" dirty="0">
                <a:solidFill>
                  <a:srgbClr val="FF0000"/>
                </a:solidFill>
              </a:rPr>
              <a:t>Sometimes, a 10-30 min power nap may be all that is needed to refresh you and make you ready to resume work.</a:t>
            </a:r>
          </a:p>
        </p:txBody>
      </p:sp>
      <p:sp>
        <p:nvSpPr>
          <p:cNvPr id="4" name="Slide Number Placeholder 3"/>
          <p:cNvSpPr>
            <a:spLocks noGrp="1"/>
          </p:cNvSpPr>
          <p:nvPr>
            <p:ph type="sldNum" sz="quarter" idx="10"/>
          </p:nvPr>
        </p:nvSpPr>
        <p:spPr/>
        <p:txBody>
          <a:bodyPr/>
          <a:lstStyle/>
          <a:p>
            <a:fld id="{07E9DE7D-FD8A-49F6-AEF4-BF7BEEEDE5D7}" type="slidenum">
              <a:rPr lang="en-US" smtClean="0"/>
              <a:pPr/>
              <a:t>8</a:t>
            </a:fld>
            <a:endParaRPr lang="en-US"/>
          </a:p>
        </p:txBody>
      </p:sp>
    </p:spTree>
    <p:extLst>
      <p:ext uri="{BB962C8B-B14F-4D97-AF65-F5344CB8AC3E}">
        <p14:creationId xmlns:p14="http://schemas.microsoft.com/office/powerpoint/2010/main" val="34780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rPr>
              <a:t>Closely linked to fatigue, and perhaps its most significant cause, is the amount and quality of sleep an individual receives.</a:t>
            </a:r>
          </a:p>
          <a:p>
            <a:endParaRPr lang="en-US" b="0" dirty="0">
              <a:solidFill>
                <a:srgbClr val="FF0000"/>
              </a:solidFill>
            </a:endParaRPr>
          </a:p>
          <a:p>
            <a:r>
              <a:rPr lang="en-US" b="0" dirty="0">
                <a:solidFill>
                  <a:srgbClr val="FF0000"/>
                </a:solidFill>
              </a:rPr>
              <a:t>Night shift workers are particularly at risk because their sleep during the day is often lighter and/or shorter as a result of interruptions by daytime noise and a natural difficulty for many to sleep soundly during daytime.</a:t>
            </a:r>
          </a:p>
          <a:p>
            <a:endParaRPr lang="en-US" b="0" dirty="0">
              <a:solidFill>
                <a:srgbClr val="FF0000"/>
              </a:solidFill>
            </a:endParaRPr>
          </a:p>
          <a:p>
            <a:r>
              <a:rPr lang="en-US" dirty="0">
                <a:solidFill>
                  <a:srgbClr val="FF0000"/>
                </a:solidFill>
              </a:rPr>
              <a:t>Have sufficient sleep the night/ day before. The ideal amount of sleep for most is at le</a:t>
            </a:r>
            <a:r>
              <a:rPr lang="en-US" b="0" dirty="0">
                <a:solidFill>
                  <a:srgbClr val="FF0000"/>
                </a:solidFill>
              </a:rPr>
              <a:t>ast 7 hours of uninterrupted quality sleep per night/ day. </a:t>
            </a:r>
          </a:p>
        </p:txBody>
      </p:sp>
      <p:sp>
        <p:nvSpPr>
          <p:cNvPr id="4" name="Slide Number Placeholder 3"/>
          <p:cNvSpPr>
            <a:spLocks noGrp="1"/>
          </p:cNvSpPr>
          <p:nvPr>
            <p:ph type="sldNum" sz="quarter" idx="10"/>
          </p:nvPr>
        </p:nvSpPr>
        <p:spPr/>
        <p:txBody>
          <a:bodyPr/>
          <a:lstStyle/>
          <a:p>
            <a:fld id="{07E9DE7D-FD8A-49F6-AEF4-BF7BEEEDE5D7}" type="slidenum">
              <a:rPr lang="en-US" smtClean="0"/>
              <a:pPr/>
              <a:t>9</a:t>
            </a:fld>
            <a:endParaRPr lang="en-US"/>
          </a:p>
        </p:txBody>
      </p:sp>
    </p:spTree>
    <p:extLst>
      <p:ext uri="{BB962C8B-B14F-4D97-AF65-F5344CB8AC3E}">
        <p14:creationId xmlns:p14="http://schemas.microsoft.com/office/powerpoint/2010/main" val="4253877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Cover-01.jpg">
            <a:extLst>
              <a:ext uri="{FF2B5EF4-FFF2-40B4-BE49-F238E27FC236}">
                <a16:creationId xmlns:a16="http://schemas.microsoft.com/office/drawing/2014/main" id="{ACFD7894-456F-4037-B183-DC2B0C4EB23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9549"/>
            <a:ext cx="9156735" cy="6867551"/>
          </a:xfrm>
          <a:prstGeom prst="rect">
            <a:avLst/>
          </a:prstGeom>
        </p:spPr>
      </p:pic>
      <p:pic>
        <p:nvPicPr>
          <p:cNvPr id="4" name="Picture 3">
            <a:extLst>
              <a:ext uri="{FF2B5EF4-FFF2-40B4-BE49-F238E27FC236}">
                <a16:creationId xmlns:a16="http://schemas.microsoft.com/office/drawing/2014/main" id="{257C08A2-D9DD-4A07-9366-4DC8DCA260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40824" y="3193183"/>
            <a:ext cx="4094109" cy="1870860"/>
          </a:xfrm>
          <a:prstGeom prst="rect">
            <a:avLst/>
          </a:prstGeom>
        </p:spPr>
      </p:pic>
      <p:sp>
        <p:nvSpPr>
          <p:cNvPr id="5" name="Title 2">
            <a:extLst>
              <a:ext uri="{FF2B5EF4-FFF2-40B4-BE49-F238E27FC236}">
                <a16:creationId xmlns:a16="http://schemas.microsoft.com/office/drawing/2014/main" id="{D1A64552-9B1A-4F33-8D90-F467A5EF77FC}"/>
              </a:ext>
            </a:extLst>
          </p:cNvPr>
          <p:cNvSpPr>
            <a:spLocks noGrp="1"/>
          </p:cNvSpPr>
          <p:nvPr>
            <p:ph type="title" hasCustomPrompt="1"/>
          </p:nvPr>
        </p:nvSpPr>
        <p:spPr>
          <a:xfrm>
            <a:off x="369570" y="1681637"/>
            <a:ext cx="8241031" cy="1325033"/>
          </a:xfrm>
          <a:prstGeom prst="rect">
            <a:avLst/>
          </a:prstGeom>
        </p:spPr>
        <p:txBody>
          <a:bodyPr/>
          <a:lstStyle>
            <a:lvl1pPr algn="l">
              <a:defRPr sz="3000" b="1"/>
            </a:lvl1pPr>
          </a:lstStyle>
          <a:p>
            <a:r>
              <a:rPr lang="en-US" dirty="0"/>
              <a:t>Click to edit Master title style</a:t>
            </a:r>
            <a:br>
              <a:rPr lang="en-US" dirty="0"/>
            </a:br>
            <a:endParaRPr lang="en-SG" dirty="0"/>
          </a:p>
        </p:txBody>
      </p:sp>
      <p:sp>
        <p:nvSpPr>
          <p:cNvPr id="7" name="Text Placeholder 16">
            <a:extLst>
              <a:ext uri="{FF2B5EF4-FFF2-40B4-BE49-F238E27FC236}">
                <a16:creationId xmlns:a16="http://schemas.microsoft.com/office/drawing/2014/main" id="{48B9D886-461F-439F-9F8C-4B5A9A27DAF9}"/>
              </a:ext>
            </a:extLst>
          </p:cNvPr>
          <p:cNvSpPr>
            <a:spLocks noGrp="1"/>
          </p:cNvSpPr>
          <p:nvPr>
            <p:ph type="body" sz="quarter" idx="10" hasCustomPrompt="1"/>
          </p:nvPr>
        </p:nvSpPr>
        <p:spPr>
          <a:xfrm>
            <a:off x="369570" y="5328101"/>
            <a:ext cx="2795240" cy="337457"/>
          </a:xfrm>
          <a:prstGeom prst="rect">
            <a:avLst/>
          </a:prstGeom>
        </p:spPr>
        <p:txBody>
          <a:bodyPr anchor="t" anchorCtr="0"/>
          <a:lstStyle>
            <a:lvl1pPr marL="0" indent="0" algn="l">
              <a:buNone/>
              <a:defRPr sz="1400" b="0">
                <a:solidFill>
                  <a:srgbClr val="5D6367"/>
                </a:solidFill>
              </a:defRPr>
            </a:lvl1pPr>
          </a:lstStyle>
          <a:p>
            <a:pPr lvl="0"/>
            <a:r>
              <a:rPr lang="en-SG" dirty="0"/>
              <a:t>Date</a:t>
            </a:r>
          </a:p>
        </p:txBody>
      </p:sp>
      <p:sp>
        <p:nvSpPr>
          <p:cNvPr id="8" name="Text Placeholder 16">
            <a:extLst>
              <a:ext uri="{FF2B5EF4-FFF2-40B4-BE49-F238E27FC236}">
                <a16:creationId xmlns:a16="http://schemas.microsoft.com/office/drawing/2014/main" id="{110410C8-2934-4A51-9D1C-FCD97728B500}"/>
              </a:ext>
            </a:extLst>
          </p:cNvPr>
          <p:cNvSpPr>
            <a:spLocks noGrp="1"/>
          </p:cNvSpPr>
          <p:nvPr>
            <p:ph type="body" sz="quarter" idx="11" hasCustomPrompt="1"/>
          </p:nvPr>
        </p:nvSpPr>
        <p:spPr>
          <a:xfrm>
            <a:off x="369569" y="5766747"/>
            <a:ext cx="4202431" cy="335438"/>
          </a:xfrm>
          <a:prstGeom prst="rect">
            <a:avLst/>
          </a:prstGeom>
        </p:spPr>
        <p:txBody>
          <a:bodyPr anchor="t" anchorCtr="0"/>
          <a:lstStyle>
            <a:lvl1pPr marL="0" indent="0" algn="l">
              <a:buNone/>
              <a:defRPr sz="1400" b="1">
                <a:solidFill>
                  <a:srgbClr val="5D6367"/>
                </a:solidFill>
              </a:defRPr>
            </a:lvl1pPr>
          </a:lstStyle>
          <a:p>
            <a:pPr lvl="0"/>
            <a:r>
              <a:rPr lang="en-SG" dirty="0"/>
              <a:t>Presenter’s Name and Branch</a:t>
            </a:r>
          </a:p>
        </p:txBody>
      </p:sp>
      <p:sp>
        <p:nvSpPr>
          <p:cNvPr id="9" name="Text Placeholder 16">
            <a:extLst>
              <a:ext uri="{FF2B5EF4-FFF2-40B4-BE49-F238E27FC236}">
                <a16:creationId xmlns:a16="http://schemas.microsoft.com/office/drawing/2014/main" id="{84B2850F-961D-49B3-8E21-4B5DDC4994E3}"/>
              </a:ext>
            </a:extLst>
          </p:cNvPr>
          <p:cNvSpPr>
            <a:spLocks noGrp="1"/>
          </p:cNvSpPr>
          <p:nvPr>
            <p:ph type="body" sz="quarter" idx="12" hasCustomPrompt="1"/>
          </p:nvPr>
        </p:nvSpPr>
        <p:spPr>
          <a:xfrm>
            <a:off x="369570" y="6134435"/>
            <a:ext cx="2795240" cy="335438"/>
          </a:xfrm>
          <a:prstGeom prst="rect">
            <a:avLst/>
          </a:prstGeom>
        </p:spPr>
        <p:txBody>
          <a:bodyPr anchor="t" anchorCtr="0"/>
          <a:lstStyle>
            <a:lvl1pPr marL="0" indent="0" algn="l">
              <a:buNone/>
              <a:defRPr sz="1400" b="0">
                <a:solidFill>
                  <a:srgbClr val="5D6367"/>
                </a:solidFill>
              </a:defRPr>
            </a:lvl1pPr>
          </a:lstStyle>
          <a:p>
            <a:pPr lvl="0"/>
            <a:r>
              <a:rPr lang="en-SG" dirty="0"/>
              <a:t>Meeting Name</a:t>
            </a:r>
          </a:p>
        </p:txBody>
      </p:sp>
    </p:spTree>
    <p:extLst>
      <p:ext uri="{BB962C8B-B14F-4D97-AF65-F5344CB8AC3E}">
        <p14:creationId xmlns:p14="http://schemas.microsoft.com/office/powerpoint/2010/main" val="170263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A21EDE-C93C-44BB-AE41-16EEE316CE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611" y="6055138"/>
            <a:ext cx="1300447" cy="802861"/>
          </a:xfrm>
          <a:prstGeom prst="rect">
            <a:avLst/>
          </a:prstGeom>
        </p:spPr>
      </p:pic>
      <p:pic>
        <p:nvPicPr>
          <p:cNvPr id="8" name="Picture 7">
            <a:extLst>
              <a:ext uri="{FF2B5EF4-FFF2-40B4-BE49-F238E27FC236}">
                <a16:creationId xmlns:a16="http://schemas.microsoft.com/office/drawing/2014/main" id="{425FBE3B-AB14-41AA-A431-4326727C76B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194299" y="0"/>
            <a:ext cx="3949700" cy="3549651"/>
          </a:xfrm>
          <a:prstGeom prst="rect">
            <a:avLst/>
          </a:prstGeom>
        </p:spPr>
      </p:pic>
      <p:sp>
        <p:nvSpPr>
          <p:cNvPr id="17" name="TextBox 16"/>
          <p:cNvSpPr txBox="1"/>
          <p:nvPr userDrawn="1"/>
        </p:nvSpPr>
        <p:spPr>
          <a:xfrm>
            <a:off x="508002" y="6431280"/>
            <a:ext cx="184731" cy="369332"/>
          </a:xfrm>
          <a:prstGeom prst="rect">
            <a:avLst/>
          </a:prstGeom>
          <a:noFill/>
        </p:spPr>
        <p:txBody>
          <a:bodyPr wrap="none" rtlCol="0">
            <a:spAutoFit/>
          </a:bodyPr>
          <a:lstStyle/>
          <a:p>
            <a:endParaRPr lang="en-US" sz="1800" dirty="0"/>
          </a:p>
        </p:txBody>
      </p:sp>
      <p:sp>
        <p:nvSpPr>
          <p:cNvPr id="5" name="TextBox 4">
            <a:extLst>
              <a:ext uri="{FF2B5EF4-FFF2-40B4-BE49-F238E27FC236}">
                <a16:creationId xmlns:a16="http://schemas.microsoft.com/office/drawing/2014/main" id="{9F84B254-6ABE-410E-B61A-BD0E73BAD8F2}"/>
              </a:ext>
            </a:extLst>
          </p:cNvPr>
          <p:cNvSpPr txBox="1"/>
          <p:nvPr userDrawn="1"/>
        </p:nvSpPr>
        <p:spPr>
          <a:xfrm>
            <a:off x="508002" y="6431280"/>
            <a:ext cx="184731" cy="369332"/>
          </a:xfrm>
          <a:prstGeom prst="rect">
            <a:avLst/>
          </a:prstGeom>
          <a:noFill/>
        </p:spPr>
        <p:txBody>
          <a:bodyPr wrap="none" rtlCol="0">
            <a:spAutoFit/>
          </a:bodyPr>
          <a:lstStyle/>
          <a:p>
            <a:endParaRPr lang="en-US" sz="1800" dirty="0"/>
          </a:p>
        </p:txBody>
      </p:sp>
      <p:sp>
        <p:nvSpPr>
          <p:cNvPr id="3" name="Slide Number Placeholder 2">
            <a:extLst>
              <a:ext uri="{FF2B5EF4-FFF2-40B4-BE49-F238E27FC236}">
                <a16:creationId xmlns:a16="http://schemas.microsoft.com/office/drawing/2014/main" id="{B41C2B00-1812-43D2-9E03-76A4CB877A2C}"/>
              </a:ext>
            </a:extLst>
          </p:cNvPr>
          <p:cNvSpPr>
            <a:spLocks noGrp="1"/>
          </p:cNvSpPr>
          <p:nvPr>
            <p:ph type="sldNum" sz="quarter" idx="11"/>
          </p:nvPr>
        </p:nvSpPr>
        <p:spPr>
          <a:xfrm>
            <a:off x="6878658" y="6416297"/>
            <a:ext cx="2133600" cy="305177"/>
          </a:xfrm>
          <a:prstGeom prst="rect">
            <a:avLst/>
          </a:prstGeom>
        </p:spPr>
        <p:txBody>
          <a:bodyPr/>
          <a:lstStyle>
            <a:lvl1pPr algn="r">
              <a:defRPr sz="1200" baseline="0"/>
            </a:lvl1pPr>
          </a:lstStyle>
          <a:p>
            <a:fld id="{8584D53F-AF5E-4723-96CB-40045B6453DE}" type="slidenum">
              <a:rPr lang="en-SG" smtClean="0"/>
              <a:pPr/>
              <a:t>‹#›</a:t>
            </a:fld>
            <a:r>
              <a:rPr lang="en-SG" dirty="0"/>
              <a:t>/11</a:t>
            </a:r>
          </a:p>
        </p:txBody>
      </p:sp>
    </p:spTree>
    <p:extLst>
      <p:ext uri="{BB962C8B-B14F-4D97-AF65-F5344CB8AC3E}">
        <p14:creationId xmlns:p14="http://schemas.microsoft.com/office/powerpoint/2010/main" val="49814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bg>
      <p:bgPr>
        <a:solidFill>
          <a:srgbClr val="9CC84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858314-F50C-44B5-9935-40FA6E7B1FD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4587875" y="-918469"/>
            <a:ext cx="5103372" cy="4708938"/>
          </a:xfrm>
          <a:prstGeom prst="rect">
            <a:avLst/>
          </a:prstGeom>
        </p:spPr>
      </p:pic>
      <p:pic>
        <p:nvPicPr>
          <p:cNvPr id="6" name="Picture 5">
            <a:extLst>
              <a:ext uri="{FF2B5EF4-FFF2-40B4-BE49-F238E27FC236}">
                <a16:creationId xmlns:a16="http://schemas.microsoft.com/office/drawing/2014/main" id="{FFAC333D-23B3-42EE-9B81-3EDECC5F60D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5172" t="6692"/>
          <a:stretch/>
        </p:blipFill>
        <p:spPr>
          <a:xfrm>
            <a:off x="0" y="5923052"/>
            <a:ext cx="1571626" cy="1205156"/>
          </a:xfrm>
          <a:prstGeom prst="rect">
            <a:avLst/>
          </a:prstGeom>
        </p:spPr>
      </p:pic>
    </p:spTree>
    <p:extLst>
      <p:ext uri="{BB962C8B-B14F-4D97-AF65-F5344CB8AC3E}">
        <p14:creationId xmlns:p14="http://schemas.microsoft.com/office/powerpoint/2010/main" val="1880592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Lst>
  <p:hf hdr="0" ftr="0" dt="0"/>
  <p:txStyles>
    <p:titleStyle>
      <a:lvl1pPr algn="l" rtl="0" eaLnBrk="0" fontAlgn="base" hangingPunct="0">
        <a:spcBef>
          <a:spcPct val="0"/>
        </a:spcBef>
        <a:spcAft>
          <a:spcPct val="0"/>
        </a:spcAft>
        <a:defRPr sz="4400" b="1">
          <a:solidFill>
            <a:srgbClr val="006699"/>
          </a:solidFill>
          <a:latin typeface="+mj-lt"/>
          <a:ea typeface="+mj-ea"/>
          <a:cs typeface="+mj-cs"/>
        </a:defRPr>
      </a:lvl1pPr>
      <a:lvl2pPr algn="l" rtl="0" eaLnBrk="0" fontAlgn="base" hangingPunct="0">
        <a:spcBef>
          <a:spcPct val="0"/>
        </a:spcBef>
        <a:spcAft>
          <a:spcPct val="0"/>
        </a:spcAft>
        <a:defRPr sz="4400" b="1">
          <a:solidFill>
            <a:srgbClr val="006699"/>
          </a:solidFill>
          <a:latin typeface="Myriad Pro" pitchFamily="34" charset="0"/>
          <a:cs typeface="Arial" charset="0"/>
        </a:defRPr>
      </a:lvl2pPr>
      <a:lvl3pPr algn="l" rtl="0" eaLnBrk="0" fontAlgn="base" hangingPunct="0">
        <a:spcBef>
          <a:spcPct val="0"/>
        </a:spcBef>
        <a:spcAft>
          <a:spcPct val="0"/>
        </a:spcAft>
        <a:defRPr sz="4400" b="1">
          <a:solidFill>
            <a:srgbClr val="006699"/>
          </a:solidFill>
          <a:latin typeface="Myriad Pro" pitchFamily="34" charset="0"/>
          <a:cs typeface="Arial" charset="0"/>
        </a:defRPr>
      </a:lvl3pPr>
      <a:lvl4pPr algn="l" rtl="0" eaLnBrk="0" fontAlgn="base" hangingPunct="0">
        <a:spcBef>
          <a:spcPct val="0"/>
        </a:spcBef>
        <a:spcAft>
          <a:spcPct val="0"/>
        </a:spcAft>
        <a:defRPr sz="4400" b="1">
          <a:solidFill>
            <a:srgbClr val="006699"/>
          </a:solidFill>
          <a:latin typeface="Myriad Pro" pitchFamily="34" charset="0"/>
          <a:cs typeface="Arial" charset="0"/>
        </a:defRPr>
      </a:lvl4pPr>
      <a:lvl5pPr algn="l" rtl="0" eaLnBrk="0" fontAlgn="base" hangingPunct="0">
        <a:spcBef>
          <a:spcPct val="0"/>
        </a:spcBef>
        <a:spcAft>
          <a:spcPct val="0"/>
        </a:spcAft>
        <a:defRPr sz="4400" b="1">
          <a:solidFill>
            <a:srgbClr val="006699"/>
          </a:solidFill>
          <a:latin typeface="Myriad Pro" pitchFamily="34" charset="0"/>
          <a:cs typeface="Arial" charset="0"/>
        </a:defRPr>
      </a:lvl5pPr>
      <a:lvl6pPr marL="457200" algn="l" rtl="0" eaLnBrk="1" fontAlgn="base" hangingPunct="1">
        <a:spcBef>
          <a:spcPct val="0"/>
        </a:spcBef>
        <a:spcAft>
          <a:spcPct val="0"/>
        </a:spcAft>
        <a:defRPr sz="4400" b="1">
          <a:solidFill>
            <a:srgbClr val="006699"/>
          </a:solidFill>
          <a:latin typeface="Myriad Pro" pitchFamily="34" charset="0"/>
          <a:cs typeface="Arial" charset="0"/>
        </a:defRPr>
      </a:lvl6pPr>
      <a:lvl7pPr marL="914400" algn="l" rtl="0" eaLnBrk="1" fontAlgn="base" hangingPunct="1">
        <a:spcBef>
          <a:spcPct val="0"/>
        </a:spcBef>
        <a:spcAft>
          <a:spcPct val="0"/>
        </a:spcAft>
        <a:defRPr sz="4400" b="1">
          <a:solidFill>
            <a:srgbClr val="006699"/>
          </a:solidFill>
          <a:latin typeface="Myriad Pro" pitchFamily="34" charset="0"/>
          <a:cs typeface="Arial" charset="0"/>
        </a:defRPr>
      </a:lvl7pPr>
      <a:lvl8pPr marL="1371600" algn="l" rtl="0" eaLnBrk="1" fontAlgn="base" hangingPunct="1">
        <a:spcBef>
          <a:spcPct val="0"/>
        </a:spcBef>
        <a:spcAft>
          <a:spcPct val="0"/>
        </a:spcAft>
        <a:defRPr sz="4400" b="1">
          <a:solidFill>
            <a:srgbClr val="006699"/>
          </a:solidFill>
          <a:latin typeface="Myriad Pro" pitchFamily="34" charset="0"/>
          <a:cs typeface="Arial" charset="0"/>
        </a:defRPr>
      </a:lvl8pPr>
      <a:lvl9pPr marL="1828800" algn="l" rtl="0" eaLnBrk="1" fontAlgn="base" hangingPunct="1">
        <a:spcBef>
          <a:spcPct val="0"/>
        </a:spcBef>
        <a:spcAft>
          <a:spcPct val="0"/>
        </a:spcAft>
        <a:defRPr sz="4400" b="1">
          <a:solidFill>
            <a:srgbClr val="006699"/>
          </a:solidFill>
          <a:latin typeface="Myriad Pro"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99"/>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rgbClr val="006699"/>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Uyn9k9kKkT4?feature=oembed" TargetMode="External"/><Relationship Id="rId5" Type="http://schemas.openxmlformats.org/officeDocument/2006/relationships/hyperlink" Target="https://www.youtube.com/watch?v=Cbijjdj-nkg&amp;list=UU-Q-6ma5V9tjmocEx4Ul6Zw&amp;index=26"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www.wshc.sg/resources" TargetMode="External"/><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F7BB5-4C4E-4F42-A2FB-653343E58A31}"/>
              </a:ext>
            </a:extLst>
          </p:cNvPr>
          <p:cNvSpPr>
            <a:spLocks noGrp="1"/>
          </p:cNvSpPr>
          <p:nvPr>
            <p:ph type="title"/>
          </p:nvPr>
        </p:nvSpPr>
        <p:spPr>
          <a:xfrm>
            <a:off x="333945" y="1836014"/>
            <a:ext cx="8241031" cy="1325033"/>
          </a:xfrm>
        </p:spPr>
        <p:txBody>
          <a:bodyPr/>
          <a:lstStyle/>
          <a:p>
            <a:r>
              <a:rPr lang="en-SG" sz="2000" b="0" dirty="0">
                <a:solidFill>
                  <a:schemeClr val="bg1">
                    <a:lumMod val="50000"/>
                  </a:schemeClr>
                </a:solidFill>
              </a:rPr>
              <a:t>6 WSH tips on  </a:t>
            </a:r>
            <a:br>
              <a:rPr lang="en-SG" dirty="0">
                <a:solidFill>
                  <a:srgbClr val="92D050"/>
                </a:solidFill>
              </a:rPr>
            </a:br>
            <a:r>
              <a:rPr lang="en-SG" sz="4000" spc="300" dirty="0">
                <a:solidFill>
                  <a:srgbClr val="92D050"/>
                </a:solidFill>
              </a:rPr>
              <a:t>FATIGUE MANAGEMENT</a:t>
            </a:r>
            <a:endParaRPr lang="en-SG" sz="3600" spc="300" dirty="0">
              <a:solidFill>
                <a:srgbClr val="92D050"/>
              </a:solidFill>
            </a:endParaRPr>
          </a:p>
        </p:txBody>
      </p:sp>
      <p:sp>
        <p:nvSpPr>
          <p:cNvPr id="5" name="Text Placeholder 4">
            <a:extLst>
              <a:ext uri="{FF2B5EF4-FFF2-40B4-BE49-F238E27FC236}">
                <a16:creationId xmlns:a16="http://schemas.microsoft.com/office/drawing/2014/main" id="{0D6EE81A-2214-4FEF-A273-9BBC2FE70525}"/>
              </a:ext>
            </a:extLst>
          </p:cNvPr>
          <p:cNvSpPr>
            <a:spLocks noGrp="1"/>
          </p:cNvSpPr>
          <p:nvPr>
            <p:ph type="body" sz="quarter" idx="11"/>
          </p:nvPr>
        </p:nvSpPr>
        <p:spPr>
          <a:xfrm>
            <a:off x="4572000" y="5861533"/>
            <a:ext cx="4202431" cy="650780"/>
          </a:xfrm>
        </p:spPr>
        <p:txBody>
          <a:bodyPr/>
          <a:lstStyle/>
          <a:p>
            <a:pPr algn="r"/>
            <a:r>
              <a:rPr lang="en-SG" dirty="0"/>
              <a:t>Making Workplaces Safer</a:t>
            </a:r>
          </a:p>
          <a:p>
            <a:pPr algn="r"/>
            <a:r>
              <a:rPr lang="en-SG" b="0" dirty="0"/>
              <a:t>Adopt safe work practices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Take Time to Take Care (Vehicular Safety)">
            <a:hlinkClick r:id="" action="ppaction://media"/>
            <a:extLst>
              <a:ext uri="{FF2B5EF4-FFF2-40B4-BE49-F238E27FC236}">
                <a16:creationId xmlns:a16="http://schemas.microsoft.com/office/drawing/2014/main" id="{76E57F3C-A8E5-48B2-9A2B-7061BC566083}"/>
              </a:ext>
            </a:extLst>
          </p:cNvPr>
          <p:cNvPicPr>
            <a:picLocks noRot="1" noChangeAspect="1"/>
          </p:cNvPicPr>
          <p:nvPr>
            <a:videoFile r:link="rId1"/>
          </p:nvPr>
        </p:nvPicPr>
        <p:blipFill>
          <a:blip r:embed="rId4"/>
          <a:stretch>
            <a:fillRect/>
          </a:stretch>
        </p:blipFill>
        <p:spPr>
          <a:xfrm>
            <a:off x="480432" y="1433744"/>
            <a:ext cx="8038236" cy="4140778"/>
          </a:xfrm>
          <a:prstGeom prst="rect">
            <a:avLst/>
          </a:prstGeom>
        </p:spPr>
      </p:pic>
      <p:sp>
        <p:nvSpPr>
          <p:cNvPr id="4" name="Rectangle 3">
            <a:extLst>
              <a:ext uri="{FF2B5EF4-FFF2-40B4-BE49-F238E27FC236}">
                <a16:creationId xmlns:a16="http://schemas.microsoft.com/office/drawing/2014/main" id="{3B38AA8B-8FAC-4997-8E79-DF706AC19167}"/>
              </a:ext>
            </a:extLst>
          </p:cNvPr>
          <p:cNvSpPr>
            <a:spLocks noChangeArrowheads="1"/>
          </p:cNvSpPr>
          <p:nvPr/>
        </p:nvSpPr>
        <p:spPr bwMode="auto">
          <a:xfrm>
            <a:off x="404851" y="445493"/>
            <a:ext cx="7992442" cy="892552"/>
          </a:xfrm>
          <a:prstGeom prst="rect">
            <a:avLst/>
          </a:prstGeom>
          <a:noFill/>
          <a:ln w="9525">
            <a:noFill/>
            <a:miter lim="800000"/>
            <a:headEnd/>
            <a:tailEnd/>
          </a:ln>
        </p:spPr>
        <p:txBody>
          <a:bodyPr wrap="square">
            <a:spAutoFit/>
          </a:bodyPr>
          <a:lstStyle/>
          <a:p>
            <a:r>
              <a:rPr lang="en-US" sz="3600" b="1" spc="300" dirty="0">
                <a:solidFill>
                  <a:srgbClr val="92D050"/>
                </a:solidFill>
                <a:latin typeface="+mj-lt"/>
                <a:cs typeface="Arial" pitchFamily="34" charset="0"/>
              </a:rPr>
              <a:t>LOOK. THINK. DO</a:t>
            </a:r>
          </a:p>
          <a:p>
            <a:r>
              <a:rPr lang="en-US" sz="1600" spc="300" dirty="0">
                <a:solidFill>
                  <a:schemeClr val="tx1">
                    <a:lumMod val="50000"/>
                    <a:lumOff val="50000"/>
                  </a:schemeClr>
                </a:solidFill>
                <a:cs typeface="Arial" panose="020B0604020202020204" pitchFamily="34" charset="0"/>
              </a:rPr>
              <a:t>“Take Time to Take Care (Vehicular Safety)”</a:t>
            </a:r>
            <a:endParaRPr lang="en-US" sz="1600" dirty="0">
              <a:solidFill>
                <a:schemeClr val="tx1">
                  <a:lumMod val="50000"/>
                  <a:lumOff val="50000"/>
                </a:schemeClr>
              </a:solidFill>
              <a:cs typeface="Arial" panose="020B0604020202020204" pitchFamily="34" charset="0"/>
            </a:endParaRPr>
          </a:p>
        </p:txBody>
      </p:sp>
      <p:sp>
        <p:nvSpPr>
          <p:cNvPr id="5" name="Rectangle 2">
            <a:extLst>
              <a:ext uri="{FF2B5EF4-FFF2-40B4-BE49-F238E27FC236}">
                <a16:creationId xmlns:a16="http://schemas.microsoft.com/office/drawing/2014/main" id="{FA84F38C-A323-4D10-8654-1713F5B3E2CB}"/>
              </a:ext>
            </a:extLst>
          </p:cNvPr>
          <p:cNvSpPr txBox="1">
            <a:spLocks noChangeArrowheads="1"/>
          </p:cNvSpPr>
          <p:nvPr/>
        </p:nvSpPr>
        <p:spPr>
          <a:xfrm>
            <a:off x="3771638" y="5670221"/>
            <a:ext cx="4836681" cy="305176"/>
          </a:xfrm>
          <a:prstGeom prst="rect">
            <a:avLst/>
          </a:prstGeom>
        </p:spPr>
        <p:txBody>
          <a:bodyPr/>
          <a:lstStyle/>
          <a:p>
            <a:pPr algn="r"/>
            <a:r>
              <a:rPr lang="en-SG" sz="1100" i="1" dirty="0"/>
              <a:t>Source: WSH Council's </a:t>
            </a:r>
            <a:r>
              <a:rPr lang="en-SG" sz="1100" i="1" u="sng" dirty="0">
                <a:hlinkClick r:id="rId5"/>
              </a:rPr>
              <a:t>YouTube Channel</a:t>
            </a:r>
            <a:endParaRPr lang="en-SG" sz="1100" i="1" dirty="0"/>
          </a:p>
        </p:txBody>
      </p:sp>
      <p:sp>
        <p:nvSpPr>
          <p:cNvPr id="7" name="Slide Number Placeholder 6">
            <a:extLst>
              <a:ext uri="{FF2B5EF4-FFF2-40B4-BE49-F238E27FC236}">
                <a16:creationId xmlns:a16="http://schemas.microsoft.com/office/drawing/2014/main" id="{1C9C629C-9A05-434A-A77E-90BE88734671}"/>
              </a:ext>
            </a:extLst>
          </p:cNvPr>
          <p:cNvSpPr>
            <a:spLocks noGrp="1"/>
          </p:cNvSpPr>
          <p:nvPr>
            <p:ph type="sldNum" sz="quarter" idx="11"/>
          </p:nvPr>
        </p:nvSpPr>
        <p:spPr/>
        <p:txBody>
          <a:bodyPr/>
          <a:lstStyle/>
          <a:p>
            <a:fld id="{8584D53F-AF5E-4723-96CB-40045B6453DE}" type="slidenum">
              <a:rPr lang="en-SG" smtClean="0"/>
              <a:pPr/>
              <a:t>10</a:t>
            </a:fld>
            <a:r>
              <a:rPr lang="en-SG"/>
              <a:t>/11</a:t>
            </a:r>
            <a:endParaRPr lang="en-SG" dirty="0"/>
          </a:p>
        </p:txBody>
      </p:sp>
    </p:spTree>
    <p:extLst>
      <p:ext uri="{BB962C8B-B14F-4D97-AF65-F5344CB8AC3E}">
        <p14:creationId xmlns:p14="http://schemas.microsoft.com/office/powerpoint/2010/main" val="350570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440513" y="397634"/>
            <a:ext cx="7399577" cy="1200329"/>
          </a:xfrm>
          <a:prstGeom prst="rect">
            <a:avLst/>
          </a:prstGeom>
          <a:noFill/>
          <a:ln w="9525">
            <a:noFill/>
            <a:miter lim="800000"/>
            <a:headEnd/>
            <a:tailEnd/>
          </a:ln>
        </p:spPr>
        <p:txBody>
          <a:bodyPr wrap="square">
            <a:spAutoFit/>
          </a:bodyPr>
          <a:lstStyle/>
          <a:p>
            <a:r>
              <a:rPr lang="en-US" sz="3600" b="1" dirty="0">
                <a:solidFill>
                  <a:schemeClr val="bg1"/>
                </a:solidFill>
                <a:cs typeface="Arial" pitchFamily="34" charset="0"/>
              </a:rPr>
              <a:t>MANAGE FATIGUE </a:t>
            </a:r>
          </a:p>
          <a:p>
            <a:r>
              <a:rPr lang="en-US" sz="3600" b="1" dirty="0">
                <a:solidFill>
                  <a:schemeClr val="bg1"/>
                </a:solidFill>
                <a:cs typeface="Arial" pitchFamily="34" charset="0"/>
              </a:rPr>
              <a:t>TO PREVENT ACCIDENTS</a:t>
            </a:r>
          </a:p>
        </p:txBody>
      </p:sp>
      <p:sp>
        <p:nvSpPr>
          <p:cNvPr id="8" name="Rectangle 7">
            <a:extLst>
              <a:ext uri="{FF2B5EF4-FFF2-40B4-BE49-F238E27FC236}">
                <a16:creationId xmlns:a16="http://schemas.microsoft.com/office/drawing/2014/main" id="{1EF62DCD-B0C8-AD4D-AB8D-55044C330F39}"/>
              </a:ext>
            </a:extLst>
          </p:cNvPr>
          <p:cNvSpPr/>
          <p:nvPr/>
        </p:nvSpPr>
        <p:spPr>
          <a:xfrm>
            <a:off x="2644588" y="5872339"/>
            <a:ext cx="3374940" cy="307777"/>
          </a:xfrm>
          <a:prstGeom prst="rect">
            <a:avLst/>
          </a:prstGeom>
        </p:spPr>
        <p:txBody>
          <a:bodyPr wrap="square">
            <a:spAutoFit/>
          </a:bodyPr>
          <a:lstStyle/>
          <a:p>
            <a:pPr algn="r"/>
            <a:r>
              <a:rPr lang="en-US" sz="1400" dirty="0"/>
              <a:t>Download at </a:t>
            </a:r>
            <a:r>
              <a:rPr lang="en-US" sz="1400" dirty="0">
                <a:hlinkClick r:id="rId3"/>
              </a:rPr>
              <a:t>www.wshc.sg/resources</a:t>
            </a:r>
            <a:endParaRPr lang="en-US" sz="1400" dirty="0">
              <a:solidFill>
                <a:schemeClr val="accent5">
                  <a:lumMod val="50000"/>
                </a:schemeClr>
              </a:solidFill>
            </a:endParaRPr>
          </a:p>
        </p:txBody>
      </p:sp>
      <p:pic>
        <p:nvPicPr>
          <p:cNvPr id="6" name="Picture 5">
            <a:extLst>
              <a:ext uri="{FF2B5EF4-FFF2-40B4-BE49-F238E27FC236}">
                <a16:creationId xmlns:a16="http://schemas.microsoft.com/office/drawing/2014/main" id="{F5F9BDD3-5489-48E2-A3F2-922EEB8F8C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1883" y="2118486"/>
            <a:ext cx="2656358" cy="3753853"/>
          </a:xfrm>
          <a:prstGeom prst="rect">
            <a:avLst/>
          </a:prstGeom>
          <a:noFill/>
          <a:effectLst/>
        </p:spPr>
      </p:pic>
      <p:pic>
        <p:nvPicPr>
          <p:cNvPr id="9" name="Picture 8">
            <a:extLst>
              <a:ext uri="{FF2B5EF4-FFF2-40B4-BE49-F238E27FC236}">
                <a16:creationId xmlns:a16="http://schemas.microsoft.com/office/drawing/2014/main" id="{5DD70970-D753-41DE-960E-4C2DA0DBB68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3932" y="1838425"/>
            <a:ext cx="2858881" cy="4033914"/>
          </a:xfrm>
          <a:prstGeom prst="rect">
            <a:avLst/>
          </a:prstGeom>
          <a:ln>
            <a:noFill/>
          </a:ln>
        </p:spPr>
      </p:pic>
      <p:pic>
        <p:nvPicPr>
          <p:cNvPr id="7" name="Picture 6">
            <a:extLst>
              <a:ext uri="{FF2B5EF4-FFF2-40B4-BE49-F238E27FC236}">
                <a16:creationId xmlns:a16="http://schemas.microsoft.com/office/drawing/2014/main" id="{8EBF3BF0-C0E2-A94E-BA21-18896370E9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91530" y="2030930"/>
            <a:ext cx="1533102" cy="2168387"/>
          </a:xfrm>
          <a:prstGeom prst="rect">
            <a:avLst/>
          </a:prstGeom>
          <a:ln>
            <a:noFill/>
          </a:ln>
        </p:spPr>
      </p:pic>
      <p:pic>
        <p:nvPicPr>
          <p:cNvPr id="2" name="Picture 1">
            <a:extLst>
              <a:ext uri="{FF2B5EF4-FFF2-40B4-BE49-F238E27FC236}">
                <a16:creationId xmlns:a16="http://schemas.microsoft.com/office/drawing/2014/main" id="{2A9D8700-5146-409A-9B09-F345323E67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84073" y="3697574"/>
            <a:ext cx="1533101" cy="21747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EC4A46-8186-4334-8216-06223AB26365}"/>
              </a:ext>
            </a:extLst>
          </p:cNvPr>
          <p:cNvSpPr txBox="1"/>
          <p:nvPr/>
        </p:nvSpPr>
        <p:spPr>
          <a:xfrm>
            <a:off x="770790" y="1754733"/>
            <a:ext cx="4080343" cy="707886"/>
          </a:xfrm>
          <a:prstGeom prst="rect">
            <a:avLst/>
          </a:prstGeom>
          <a:noFill/>
        </p:spPr>
        <p:txBody>
          <a:bodyPr wrap="square" rtlCol="0">
            <a:spAutoFit/>
          </a:bodyPr>
          <a:lstStyle/>
          <a:p>
            <a:r>
              <a:rPr lang="en-SG" sz="2000" dirty="0">
                <a:latin typeface="+mn-lt"/>
              </a:rPr>
              <a:t>Fatigue is the state of feeling very </a:t>
            </a:r>
            <a:r>
              <a:rPr lang="en-SG" sz="2000" i="1" dirty="0">
                <a:solidFill>
                  <a:srgbClr val="0070C0"/>
                </a:solidFill>
                <a:latin typeface="+mn-lt"/>
              </a:rPr>
              <a:t>tired</a:t>
            </a:r>
            <a:r>
              <a:rPr lang="en-SG" sz="2000" dirty="0">
                <a:solidFill>
                  <a:srgbClr val="0070C0"/>
                </a:solidFill>
                <a:latin typeface="+mn-lt"/>
              </a:rPr>
              <a:t>, </a:t>
            </a:r>
            <a:r>
              <a:rPr lang="en-SG" sz="2000" i="1" dirty="0">
                <a:solidFill>
                  <a:srgbClr val="0070C0"/>
                </a:solidFill>
                <a:latin typeface="+mn-lt"/>
              </a:rPr>
              <a:t>weary, exhausted</a:t>
            </a:r>
            <a:r>
              <a:rPr lang="en-SG" sz="2000" dirty="0">
                <a:solidFill>
                  <a:srgbClr val="0070C0"/>
                </a:solidFill>
                <a:latin typeface="+mn-lt"/>
              </a:rPr>
              <a:t> </a:t>
            </a:r>
            <a:r>
              <a:rPr lang="en-SG" sz="2000" dirty="0">
                <a:latin typeface="+mn-lt"/>
              </a:rPr>
              <a:t>or </a:t>
            </a:r>
            <a:r>
              <a:rPr lang="en-SG" sz="2000" i="1" dirty="0">
                <a:solidFill>
                  <a:srgbClr val="0070C0"/>
                </a:solidFill>
                <a:latin typeface="+mn-lt"/>
              </a:rPr>
              <a:t>sleepy …</a:t>
            </a:r>
            <a:endParaRPr lang="en-SG" sz="2000" dirty="0">
              <a:solidFill>
                <a:srgbClr val="0070C0"/>
              </a:solidFill>
              <a:latin typeface="+mn-lt"/>
            </a:endParaRPr>
          </a:p>
        </p:txBody>
      </p:sp>
      <p:sp>
        <p:nvSpPr>
          <p:cNvPr id="17" name="Rectangle 16">
            <a:extLst>
              <a:ext uri="{FF2B5EF4-FFF2-40B4-BE49-F238E27FC236}">
                <a16:creationId xmlns:a16="http://schemas.microsoft.com/office/drawing/2014/main" id="{5D96BE75-AE5E-48B7-8720-0A6CC7871F0D}"/>
              </a:ext>
            </a:extLst>
          </p:cNvPr>
          <p:cNvSpPr/>
          <p:nvPr/>
        </p:nvSpPr>
        <p:spPr>
          <a:xfrm>
            <a:off x="3936732" y="4865155"/>
            <a:ext cx="4008725" cy="1015663"/>
          </a:xfrm>
          <a:prstGeom prst="rect">
            <a:avLst/>
          </a:prstGeom>
        </p:spPr>
        <p:txBody>
          <a:bodyPr wrap="square">
            <a:spAutoFit/>
          </a:bodyPr>
          <a:lstStyle/>
          <a:p>
            <a:pPr algn="r"/>
            <a:r>
              <a:rPr lang="en-US" sz="2000" dirty="0">
                <a:solidFill>
                  <a:srgbClr val="FF0000"/>
                </a:solidFill>
                <a:latin typeface="+mn-lt"/>
              </a:rPr>
              <a:t>… </a:t>
            </a:r>
            <a:r>
              <a:rPr lang="en-US" sz="2000" dirty="0">
                <a:latin typeface="+mn-lt"/>
              </a:rPr>
              <a:t>which may lead to </a:t>
            </a:r>
            <a:r>
              <a:rPr lang="en-US" sz="2000" dirty="0">
                <a:solidFill>
                  <a:srgbClr val="0070C0"/>
                </a:solidFill>
                <a:latin typeface="+mn-lt"/>
              </a:rPr>
              <a:t>reduced mental &amp; physical performance </a:t>
            </a:r>
            <a:r>
              <a:rPr lang="en-US" sz="2000" dirty="0">
                <a:latin typeface="+mn-lt"/>
              </a:rPr>
              <a:t>that can endanger WSH.</a:t>
            </a:r>
          </a:p>
        </p:txBody>
      </p:sp>
      <p:sp>
        <p:nvSpPr>
          <p:cNvPr id="11" name="TextBox 10">
            <a:extLst>
              <a:ext uri="{FF2B5EF4-FFF2-40B4-BE49-F238E27FC236}">
                <a16:creationId xmlns:a16="http://schemas.microsoft.com/office/drawing/2014/main" id="{65CA5742-8DF2-4CCA-9556-B718260DB68C}"/>
              </a:ext>
            </a:extLst>
          </p:cNvPr>
          <p:cNvSpPr txBox="1"/>
          <p:nvPr/>
        </p:nvSpPr>
        <p:spPr>
          <a:xfrm>
            <a:off x="1520315" y="3156056"/>
            <a:ext cx="5438750" cy="1015663"/>
          </a:xfrm>
          <a:prstGeom prst="rect">
            <a:avLst/>
          </a:prstGeom>
          <a:noFill/>
        </p:spPr>
        <p:txBody>
          <a:bodyPr wrap="square" rtlCol="0">
            <a:spAutoFit/>
          </a:bodyPr>
          <a:lstStyle/>
          <a:p>
            <a:pPr algn="ctr"/>
            <a:r>
              <a:rPr lang="en-SG" sz="2000" dirty="0">
                <a:solidFill>
                  <a:srgbClr val="C00000"/>
                </a:solidFill>
                <a:latin typeface="+mn-lt"/>
              </a:rPr>
              <a:t>… </a:t>
            </a:r>
            <a:r>
              <a:rPr lang="en-SG" sz="2000" dirty="0">
                <a:latin typeface="+mn-lt"/>
              </a:rPr>
              <a:t>resulting from </a:t>
            </a:r>
            <a:r>
              <a:rPr lang="en-SG" sz="2000" i="1" dirty="0">
                <a:solidFill>
                  <a:srgbClr val="0070C0"/>
                </a:solidFill>
                <a:latin typeface="+mn-lt"/>
              </a:rPr>
              <a:t>insufficient sleep</a:t>
            </a:r>
            <a:r>
              <a:rPr lang="en-SG" sz="2000" dirty="0">
                <a:solidFill>
                  <a:srgbClr val="0070C0"/>
                </a:solidFill>
                <a:latin typeface="+mn-lt"/>
              </a:rPr>
              <a:t>, </a:t>
            </a:r>
            <a:r>
              <a:rPr lang="en-SG" sz="2000" i="1" dirty="0">
                <a:solidFill>
                  <a:srgbClr val="0070C0"/>
                </a:solidFill>
                <a:latin typeface="+mn-lt"/>
              </a:rPr>
              <a:t>prolonged mental or physical work</a:t>
            </a:r>
            <a:r>
              <a:rPr lang="en-SG" sz="2000" dirty="0">
                <a:solidFill>
                  <a:srgbClr val="0070C0"/>
                </a:solidFill>
                <a:latin typeface="+mn-lt"/>
              </a:rPr>
              <a:t>, </a:t>
            </a:r>
            <a:r>
              <a:rPr lang="en-SG" sz="2000" i="1" dirty="0">
                <a:solidFill>
                  <a:srgbClr val="0070C0"/>
                </a:solidFill>
                <a:latin typeface="+mn-lt"/>
              </a:rPr>
              <a:t>shift work, or extended periods of stress or anxiety …</a:t>
            </a:r>
          </a:p>
        </p:txBody>
      </p:sp>
      <p:sp>
        <p:nvSpPr>
          <p:cNvPr id="12" name="Rectangle 3">
            <a:extLst>
              <a:ext uri="{FF2B5EF4-FFF2-40B4-BE49-F238E27FC236}">
                <a16:creationId xmlns:a16="http://schemas.microsoft.com/office/drawing/2014/main" id="{1B17DD85-DA7C-4BBF-BF6F-BFBD9EF751D9}"/>
              </a:ext>
            </a:extLst>
          </p:cNvPr>
          <p:cNvSpPr>
            <a:spLocks noChangeArrowheads="1"/>
          </p:cNvSpPr>
          <p:nvPr/>
        </p:nvSpPr>
        <p:spPr bwMode="auto">
          <a:xfrm>
            <a:off x="741915" y="578442"/>
            <a:ext cx="5455947" cy="646331"/>
          </a:xfrm>
          <a:prstGeom prst="rect">
            <a:avLst/>
          </a:prstGeom>
          <a:noFill/>
          <a:ln w="9525">
            <a:noFill/>
            <a:miter lim="800000"/>
            <a:headEnd/>
            <a:tailEnd/>
          </a:ln>
        </p:spPr>
        <p:txBody>
          <a:bodyPr wrap="square">
            <a:spAutoFit/>
          </a:bodyPr>
          <a:lstStyle/>
          <a:p>
            <a:r>
              <a:rPr lang="en-US" sz="3600" b="1" spc="300" dirty="0">
                <a:solidFill>
                  <a:srgbClr val="92D050"/>
                </a:solidFill>
                <a:latin typeface="+mj-lt"/>
                <a:cs typeface="Arial" pitchFamily="34" charset="0"/>
              </a:rPr>
              <a:t>WHAT IS FATIGUE?</a:t>
            </a:r>
          </a:p>
        </p:txBody>
      </p:sp>
      <p:sp>
        <p:nvSpPr>
          <p:cNvPr id="3" name="Slide Number Placeholder 2">
            <a:extLst>
              <a:ext uri="{FF2B5EF4-FFF2-40B4-BE49-F238E27FC236}">
                <a16:creationId xmlns:a16="http://schemas.microsoft.com/office/drawing/2014/main" id="{619CAA79-CC44-466B-9EF9-974D5ACBCA83}"/>
              </a:ext>
            </a:extLst>
          </p:cNvPr>
          <p:cNvSpPr>
            <a:spLocks noGrp="1"/>
          </p:cNvSpPr>
          <p:nvPr>
            <p:ph type="sldNum" sz="quarter" idx="11"/>
          </p:nvPr>
        </p:nvSpPr>
        <p:spPr/>
        <p:txBody>
          <a:bodyPr/>
          <a:lstStyle/>
          <a:p>
            <a:fld id="{8584D53F-AF5E-4723-96CB-40045B6453DE}" type="slidenum">
              <a:rPr lang="en-SG" smtClean="0"/>
              <a:pPr/>
              <a:t>2</a:t>
            </a:fld>
            <a:r>
              <a:rPr lang="en-SG"/>
              <a:t>/11</a:t>
            </a:r>
            <a:endParaRPr lang="en-SG" dirty="0"/>
          </a:p>
        </p:txBody>
      </p:sp>
    </p:spTree>
    <p:extLst>
      <p:ext uri="{BB962C8B-B14F-4D97-AF65-F5344CB8AC3E}">
        <p14:creationId xmlns:p14="http://schemas.microsoft.com/office/powerpoint/2010/main" val="278483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C8DAE3-5231-49CB-B726-46164BC90D90}"/>
              </a:ext>
            </a:extLst>
          </p:cNvPr>
          <p:cNvSpPr txBox="1"/>
          <p:nvPr/>
        </p:nvSpPr>
        <p:spPr>
          <a:xfrm>
            <a:off x="1645921" y="1737962"/>
            <a:ext cx="2281188" cy="523220"/>
          </a:xfrm>
          <a:prstGeom prst="rect">
            <a:avLst/>
          </a:prstGeom>
          <a:noFill/>
        </p:spPr>
        <p:txBody>
          <a:bodyPr wrap="square" rtlCol="0">
            <a:spAutoFit/>
          </a:bodyPr>
          <a:lstStyle/>
          <a:p>
            <a:pPr algn="ctr"/>
            <a:r>
              <a:rPr lang="en-SG" sz="2800" b="1" dirty="0">
                <a:solidFill>
                  <a:srgbClr val="0070C0"/>
                </a:solidFill>
                <a:latin typeface="+mn-lt"/>
              </a:rPr>
              <a:t>DECREASED</a:t>
            </a:r>
          </a:p>
        </p:txBody>
      </p:sp>
      <p:sp>
        <p:nvSpPr>
          <p:cNvPr id="6" name="Arrow: Down 5">
            <a:extLst>
              <a:ext uri="{FF2B5EF4-FFF2-40B4-BE49-F238E27FC236}">
                <a16:creationId xmlns:a16="http://schemas.microsoft.com/office/drawing/2014/main" id="{6A9C0749-DDE4-43A7-BD70-75D02CA0AD20}"/>
              </a:ext>
            </a:extLst>
          </p:cNvPr>
          <p:cNvSpPr/>
          <p:nvPr/>
        </p:nvSpPr>
        <p:spPr>
          <a:xfrm>
            <a:off x="1357821" y="2372660"/>
            <a:ext cx="3252680" cy="3178633"/>
          </a:xfrm>
          <a:prstGeom prst="downArrow">
            <a:avLst>
              <a:gd name="adj1" fmla="val 78783"/>
              <a:gd name="adj2" fmla="val 3624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SG" sz="1600" dirty="0">
                <a:solidFill>
                  <a:schemeClr val="tx1"/>
                </a:solidFill>
                <a:cs typeface="Arial" panose="020B0604020202020204" pitchFamily="34" charset="0"/>
              </a:rPr>
              <a:t>Attention &amp; vigilance</a:t>
            </a:r>
          </a:p>
          <a:p>
            <a:pPr marL="171450" indent="-171450">
              <a:buFont typeface="Arial" panose="020B0604020202020204" pitchFamily="34" charset="0"/>
              <a:buChar char="•"/>
            </a:pPr>
            <a:r>
              <a:rPr lang="en-SG" sz="1600" dirty="0">
                <a:solidFill>
                  <a:schemeClr val="tx1"/>
                </a:solidFill>
                <a:cs typeface="Arial" panose="020B0604020202020204" pitchFamily="34" charset="0"/>
              </a:rPr>
              <a:t>Reaction time</a:t>
            </a:r>
          </a:p>
          <a:p>
            <a:pPr marL="171450" indent="-171450">
              <a:buFont typeface="Arial" panose="020B0604020202020204" pitchFamily="34" charset="0"/>
              <a:buChar char="•"/>
            </a:pPr>
            <a:r>
              <a:rPr lang="en-SG" sz="1600" dirty="0">
                <a:solidFill>
                  <a:schemeClr val="tx1"/>
                </a:solidFill>
                <a:cs typeface="Arial" panose="020B0604020202020204" pitchFamily="34" charset="0"/>
              </a:rPr>
              <a:t>Memory recall</a:t>
            </a:r>
          </a:p>
          <a:p>
            <a:pPr marL="171450" indent="-171450">
              <a:buFont typeface="Arial" panose="020B0604020202020204" pitchFamily="34" charset="0"/>
              <a:buChar char="•"/>
            </a:pPr>
            <a:r>
              <a:rPr lang="en-SG" sz="1600" dirty="0">
                <a:solidFill>
                  <a:schemeClr val="tx1"/>
                </a:solidFill>
                <a:cs typeface="Arial" panose="020B0604020202020204" pitchFamily="34" charset="0"/>
              </a:rPr>
              <a:t>Decision-making ability</a:t>
            </a:r>
          </a:p>
          <a:p>
            <a:pPr marL="171450" indent="-171450">
              <a:buFont typeface="Arial" panose="020B0604020202020204" pitchFamily="34" charset="0"/>
              <a:buChar char="•"/>
            </a:pPr>
            <a:r>
              <a:rPr lang="en-SG" sz="1600" dirty="0">
                <a:solidFill>
                  <a:schemeClr val="tx1"/>
                </a:solidFill>
                <a:cs typeface="Arial" panose="020B0604020202020204" pitchFamily="34" charset="0"/>
              </a:rPr>
              <a:t>Ability to do complex tasks</a:t>
            </a:r>
          </a:p>
          <a:p>
            <a:pPr marL="171450" indent="-171450">
              <a:buFont typeface="Arial" panose="020B0604020202020204" pitchFamily="34" charset="0"/>
              <a:buChar char="•"/>
            </a:pPr>
            <a:r>
              <a:rPr lang="en-SG" sz="1600" dirty="0">
                <a:solidFill>
                  <a:schemeClr val="tx1"/>
                </a:solidFill>
                <a:cs typeface="Arial" panose="020B0604020202020204" pitchFamily="34" charset="0"/>
              </a:rPr>
              <a:t>Productivity &amp; performance</a:t>
            </a:r>
          </a:p>
          <a:p>
            <a:pPr marL="171450" indent="-171450">
              <a:buFont typeface="Arial" panose="020B0604020202020204" pitchFamily="34" charset="0"/>
              <a:buChar char="•"/>
            </a:pPr>
            <a:r>
              <a:rPr lang="en-SG" sz="1600" dirty="0">
                <a:solidFill>
                  <a:schemeClr val="tx1"/>
                </a:solidFill>
                <a:cs typeface="Arial" panose="020B0604020202020204" pitchFamily="34" charset="0"/>
              </a:rPr>
              <a:t>Ability to handle stress</a:t>
            </a:r>
          </a:p>
          <a:p>
            <a:pPr marL="171450" indent="-171450">
              <a:buFont typeface="Arial" panose="020B0604020202020204" pitchFamily="34" charset="0"/>
              <a:buChar char="•"/>
            </a:pPr>
            <a:r>
              <a:rPr lang="en-SG" sz="1600" dirty="0">
                <a:solidFill>
                  <a:schemeClr val="tx1"/>
                </a:solidFill>
                <a:cs typeface="Arial" panose="020B0604020202020204" pitchFamily="34" charset="0"/>
              </a:rPr>
              <a:t>Ability to communicate</a:t>
            </a:r>
          </a:p>
          <a:p>
            <a:endParaRPr lang="en-SG" sz="1000" dirty="0"/>
          </a:p>
        </p:txBody>
      </p:sp>
      <p:sp>
        <p:nvSpPr>
          <p:cNvPr id="7" name="Arrow: Up 6">
            <a:extLst>
              <a:ext uri="{FF2B5EF4-FFF2-40B4-BE49-F238E27FC236}">
                <a16:creationId xmlns:a16="http://schemas.microsoft.com/office/drawing/2014/main" id="{6E354D80-2746-47DA-8414-5E0E8E5AB95E}"/>
              </a:ext>
            </a:extLst>
          </p:cNvPr>
          <p:cNvSpPr/>
          <p:nvPr/>
        </p:nvSpPr>
        <p:spPr>
          <a:xfrm>
            <a:off x="4876119" y="2372661"/>
            <a:ext cx="3083974" cy="2806974"/>
          </a:xfrm>
          <a:prstGeom prst="upArrow">
            <a:avLst>
              <a:gd name="adj1" fmla="val 78673"/>
              <a:gd name="adj2" fmla="val 4177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buFont typeface="Arial" panose="020B0604020202020204" pitchFamily="34" charset="0"/>
              <a:buChar char="•"/>
            </a:pPr>
            <a:endParaRPr lang="en-SG" sz="1600" dirty="0">
              <a:solidFill>
                <a:schemeClr val="bg1"/>
              </a:solidFill>
              <a:latin typeface="Arial" panose="020B0604020202020204" pitchFamily="34" charset="0"/>
              <a:cs typeface="Arial" panose="020B0604020202020204" pitchFamily="34" charset="0"/>
            </a:endParaRPr>
          </a:p>
          <a:p>
            <a:pPr marL="182563" indent="-182563">
              <a:buFont typeface="Arial" panose="020B0604020202020204" pitchFamily="34" charset="0"/>
              <a:buChar char="•"/>
            </a:pPr>
            <a:r>
              <a:rPr lang="en-SG" sz="1600" dirty="0">
                <a:solidFill>
                  <a:schemeClr val="bg1"/>
                </a:solidFill>
                <a:cs typeface="Arial" panose="020B0604020202020204" pitchFamily="34" charset="0"/>
              </a:rPr>
              <a:t>Error in judgment</a:t>
            </a:r>
          </a:p>
          <a:p>
            <a:pPr marL="182563" indent="-182563">
              <a:buFont typeface="Arial" panose="020B0604020202020204" pitchFamily="34" charset="0"/>
              <a:buChar char="•"/>
            </a:pPr>
            <a:r>
              <a:rPr lang="en-SG" sz="1600" dirty="0">
                <a:solidFill>
                  <a:schemeClr val="bg1"/>
                </a:solidFill>
                <a:cs typeface="Arial" panose="020B0604020202020204" pitchFamily="34" charset="0"/>
              </a:rPr>
              <a:t>Tendency for risk-taking</a:t>
            </a:r>
          </a:p>
          <a:p>
            <a:pPr marL="182563" indent="-182563">
              <a:buFont typeface="Arial" panose="020B0604020202020204" pitchFamily="34" charset="0"/>
              <a:buChar char="•"/>
            </a:pPr>
            <a:r>
              <a:rPr lang="en-SG" sz="1600" dirty="0">
                <a:solidFill>
                  <a:schemeClr val="bg1"/>
                </a:solidFill>
                <a:cs typeface="Arial" panose="020B0604020202020204" pitchFamily="34" charset="0"/>
              </a:rPr>
              <a:t>Forgetfulness</a:t>
            </a:r>
          </a:p>
          <a:p>
            <a:pPr marL="182563" indent="-182563">
              <a:buFont typeface="Arial" panose="020B0604020202020204" pitchFamily="34" charset="0"/>
              <a:buChar char="•"/>
            </a:pPr>
            <a:r>
              <a:rPr lang="en-SG" sz="1600" dirty="0">
                <a:solidFill>
                  <a:schemeClr val="bg1"/>
                </a:solidFill>
                <a:cs typeface="Arial" panose="020B0604020202020204" pitchFamily="34" charset="0"/>
              </a:rPr>
              <a:t>Accident rate</a:t>
            </a:r>
          </a:p>
          <a:p>
            <a:pPr marL="182563" indent="-182563">
              <a:buFont typeface="Arial" panose="020B0604020202020204" pitchFamily="34" charset="0"/>
              <a:buChar char="•"/>
            </a:pPr>
            <a:r>
              <a:rPr lang="en-SG" sz="1600" dirty="0">
                <a:solidFill>
                  <a:schemeClr val="bg1"/>
                </a:solidFill>
                <a:cs typeface="Arial" panose="020B0604020202020204" pitchFamily="34" charset="0"/>
              </a:rPr>
              <a:t>Absenteeism</a:t>
            </a:r>
          </a:p>
          <a:p>
            <a:pPr marL="285750" indent="-285750" algn="ctr">
              <a:buFont typeface="Arial" panose="020B0604020202020204" pitchFamily="34" charset="0"/>
              <a:buChar char="•"/>
            </a:pPr>
            <a:endParaRPr lang="en-SG" sz="1000" dirty="0"/>
          </a:p>
        </p:txBody>
      </p:sp>
      <p:sp>
        <p:nvSpPr>
          <p:cNvPr id="8" name="TextBox 7">
            <a:extLst>
              <a:ext uri="{FF2B5EF4-FFF2-40B4-BE49-F238E27FC236}">
                <a16:creationId xmlns:a16="http://schemas.microsoft.com/office/drawing/2014/main" id="{DD6C280A-9DE2-4332-8C57-9A8727275BD3}"/>
              </a:ext>
            </a:extLst>
          </p:cNvPr>
          <p:cNvSpPr txBox="1"/>
          <p:nvPr/>
        </p:nvSpPr>
        <p:spPr>
          <a:xfrm>
            <a:off x="5159141" y="5274746"/>
            <a:ext cx="2284614" cy="523220"/>
          </a:xfrm>
          <a:prstGeom prst="rect">
            <a:avLst/>
          </a:prstGeom>
          <a:noFill/>
        </p:spPr>
        <p:txBody>
          <a:bodyPr wrap="square" rtlCol="0">
            <a:spAutoFit/>
          </a:bodyPr>
          <a:lstStyle/>
          <a:p>
            <a:pPr algn="ctr"/>
            <a:r>
              <a:rPr lang="en-SG" sz="2800" b="1" dirty="0">
                <a:solidFill>
                  <a:srgbClr val="0070C0"/>
                </a:solidFill>
                <a:latin typeface="+mj-lt"/>
              </a:rPr>
              <a:t>INCREASED</a:t>
            </a:r>
          </a:p>
        </p:txBody>
      </p:sp>
      <p:sp>
        <p:nvSpPr>
          <p:cNvPr id="9" name="Rectangle 3">
            <a:extLst>
              <a:ext uri="{FF2B5EF4-FFF2-40B4-BE49-F238E27FC236}">
                <a16:creationId xmlns:a16="http://schemas.microsoft.com/office/drawing/2014/main" id="{D5968B7A-E0F8-41C9-9D90-8F17E10EC12E}"/>
              </a:ext>
            </a:extLst>
          </p:cNvPr>
          <p:cNvSpPr>
            <a:spLocks noChangeArrowheads="1"/>
          </p:cNvSpPr>
          <p:nvPr/>
        </p:nvSpPr>
        <p:spPr bwMode="auto">
          <a:xfrm>
            <a:off x="692741" y="602334"/>
            <a:ext cx="5455947" cy="646331"/>
          </a:xfrm>
          <a:prstGeom prst="rect">
            <a:avLst/>
          </a:prstGeom>
          <a:noFill/>
          <a:ln w="9525">
            <a:noFill/>
            <a:miter lim="800000"/>
            <a:headEnd/>
            <a:tailEnd/>
          </a:ln>
        </p:spPr>
        <p:txBody>
          <a:bodyPr wrap="square">
            <a:spAutoFit/>
          </a:bodyPr>
          <a:lstStyle/>
          <a:p>
            <a:r>
              <a:rPr lang="en-US" sz="3600" b="1" spc="300" dirty="0">
                <a:solidFill>
                  <a:srgbClr val="92D050"/>
                </a:solidFill>
                <a:latin typeface="+mj-lt"/>
                <a:cs typeface="Arial" pitchFamily="34" charset="0"/>
              </a:rPr>
              <a:t>IMPACT OF FATIGUE</a:t>
            </a:r>
          </a:p>
        </p:txBody>
      </p:sp>
      <p:sp>
        <p:nvSpPr>
          <p:cNvPr id="3" name="Slide Number Placeholder 2">
            <a:extLst>
              <a:ext uri="{FF2B5EF4-FFF2-40B4-BE49-F238E27FC236}">
                <a16:creationId xmlns:a16="http://schemas.microsoft.com/office/drawing/2014/main" id="{06D5FEF6-8C81-4E79-8F66-4A017056A2E3}"/>
              </a:ext>
            </a:extLst>
          </p:cNvPr>
          <p:cNvSpPr>
            <a:spLocks noGrp="1"/>
          </p:cNvSpPr>
          <p:nvPr>
            <p:ph type="sldNum" sz="quarter" idx="11"/>
          </p:nvPr>
        </p:nvSpPr>
        <p:spPr/>
        <p:txBody>
          <a:bodyPr/>
          <a:lstStyle/>
          <a:p>
            <a:fld id="{8584D53F-AF5E-4723-96CB-40045B6453DE}" type="slidenum">
              <a:rPr lang="en-SG" smtClean="0"/>
              <a:pPr/>
              <a:t>3</a:t>
            </a:fld>
            <a:r>
              <a:rPr lang="en-SG"/>
              <a:t>/11</a:t>
            </a:r>
            <a:endParaRPr lang="en-SG" dirty="0"/>
          </a:p>
        </p:txBody>
      </p:sp>
    </p:spTree>
    <p:extLst>
      <p:ext uri="{BB962C8B-B14F-4D97-AF65-F5344CB8AC3E}">
        <p14:creationId xmlns:p14="http://schemas.microsoft.com/office/powerpoint/2010/main" val="5210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34529" y="306734"/>
            <a:ext cx="8262962" cy="1138773"/>
          </a:xfrm>
          <a:prstGeom prst="rect">
            <a:avLst/>
          </a:prstGeom>
          <a:noFill/>
          <a:ln w="9525">
            <a:noFill/>
            <a:miter lim="800000"/>
            <a:headEnd/>
            <a:tailEnd/>
          </a:ln>
        </p:spPr>
        <p:txBody>
          <a:bodyPr wrap="square">
            <a:spAutoFit/>
          </a:bodyPr>
          <a:lstStyle/>
          <a:p>
            <a:pPr>
              <a:lnSpc>
                <a:spcPct val="150000"/>
              </a:lnSpc>
            </a:pPr>
            <a:r>
              <a:rPr lang="en-US" sz="2400" u="sng" dirty="0">
                <a:solidFill>
                  <a:srgbClr val="92D050"/>
                </a:solidFill>
                <a:cs typeface="Arial" pitchFamily="34" charset="0"/>
              </a:rPr>
              <a:t>WSH Tip 1</a:t>
            </a:r>
          </a:p>
          <a:p>
            <a:r>
              <a:rPr lang="en-US" sz="3200" b="1" dirty="0">
                <a:solidFill>
                  <a:srgbClr val="C00000"/>
                </a:solidFill>
                <a:cs typeface="Arial" pitchFamily="34" charset="0"/>
              </a:rPr>
              <a:t>Report to your supervisor if you feel tired </a:t>
            </a:r>
          </a:p>
        </p:txBody>
      </p:sp>
      <p:sp>
        <p:nvSpPr>
          <p:cNvPr id="2" name="Slide Number Placeholder 1">
            <a:extLst>
              <a:ext uri="{FF2B5EF4-FFF2-40B4-BE49-F238E27FC236}">
                <a16:creationId xmlns:a16="http://schemas.microsoft.com/office/drawing/2014/main" id="{83302BF4-196F-4C16-B86E-0BE0F7F134CF}"/>
              </a:ext>
            </a:extLst>
          </p:cNvPr>
          <p:cNvSpPr>
            <a:spLocks noGrp="1"/>
          </p:cNvSpPr>
          <p:nvPr>
            <p:ph type="sldNum" sz="quarter" idx="11"/>
          </p:nvPr>
        </p:nvSpPr>
        <p:spPr/>
        <p:txBody>
          <a:bodyPr/>
          <a:lstStyle/>
          <a:p>
            <a:fld id="{8584D53F-AF5E-4723-96CB-40045B6453DE}" type="slidenum">
              <a:rPr lang="en-SG" smtClean="0"/>
              <a:pPr/>
              <a:t>4</a:t>
            </a:fld>
            <a:r>
              <a:rPr lang="en-SG"/>
              <a:t>/11</a:t>
            </a:r>
            <a:endParaRPr lang="en-SG" dirty="0"/>
          </a:p>
        </p:txBody>
      </p:sp>
      <p:pic>
        <p:nvPicPr>
          <p:cNvPr id="7" name="Picture 6">
            <a:extLst>
              <a:ext uri="{FF2B5EF4-FFF2-40B4-BE49-F238E27FC236}">
                <a16:creationId xmlns:a16="http://schemas.microsoft.com/office/drawing/2014/main" id="{FBE3F640-1FC9-1642-A7FE-77EFD095F9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832" y="2029461"/>
            <a:ext cx="7872929" cy="3831841"/>
          </a:xfrm>
          <a:prstGeom prst="rect">
            <a:avLst/>
          </a:prstGeom>
        </p:spPr>
      </p:pic>
    </p:spTree>
    <p:extLst>
      <p:ext uri="{BB962C8B-B14F-4D97-AF65-F5344CB8AC3E}">
        <p14:creationId xmlns:p14="http://schemas.microsoft.com/office/powerpoint/2010/main" val="913441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34529" y="306734"/>
            <a:ext cx="7089521" cy="1149204"/>
          </a:xfrm>
          <a:prstGeom prst="rect">
            <a:avLst/>
          </a:prstGeom>
          <a:noFill/>
          <a:ln w="9525">
            <a:noFill/>
            <a:miter lim="800000"/>
            <a:headEnd/>
            <a:tailEnd/>
          </a:ln>
        </p:spPr>
        <p:txBody>
          <a:bodyPr wrap="square">
            <a:spAutoFit/>
          </a:bodyPr>
          <a:lstStyle/>
          <a:p>
            <a:pPr>
              <a:lnSpc>
                <a:spcPct val="150000"/>
              </a:lnSpc>
            </a:pPr>
            <a:r>
              <a:rPr lang="en-US" sz="2400" u="sng" dirty="0">
                <a:solidFill>
                  <a:srgbClr val="92D050"/>
                </a:solidFill>
                <a:cs typeface="Arial" pitchFamily="34" charset="0"/>
              </a:rPr>
              <a:t>WSH Tip 2</a:t>
            </a:r>
          </a:p>
          <a:p>
            <a:r>
              <a:rPr lang="en-US" sz="3200" b="1" dirty="0">
                <a:solidFill>
                  <a:srgbClr val="C00000"/>
                </a:solidFill>
                <a:cs typeface="Arial" pitchFamily="34" charset="0"/>
              </a:rPr>
              <a:t>Look out for your co-workers </a:t>
            </a:r>
          </a:p>
        </p:txBody>
      </p:sp>
      <p:sp>
        <p:nvSpPr>
          <p:cNvPr id="3" name="Slide Number Placeholder 2">
            <a:extLst>
              <a:ext uri="{FF2B5EF4-FFF2-40B4-BE49-F238E27FC236}">
                <a16:creationId xmlns:a16="http://schemas.microsoft.com/office/drawing/2014/main" id="{3FB13EBE-67E8-4898-A2CB-6F5F798D0CC3}"/>
              </a:ext>
            </a:extLst>
          </p:cNvPr>
          <p:cNvSpPr>
            <a:spLocks noGrp="1"/>
          </p:cNvSpPr>
          <p:nvPr>
            <p:ph type="sldNum" sz="quarter" idx="11"/>
          </p:nvPr>
        </p:nvSpPr>
        <p:spPr/>
        <p:txBody>
          <a:bodyPr/>
          <a:lstStyle/>
          <a:p>
            <a:fld id="{8584D53F-AF5E-4723-96CB-40045B6453DE}" type="slidenum">
              <a:rPr lang="en-SG" smtClean="0"/>
              <a:pPr/>
              <a:t>5</a:t>
            </a:fld>
            <a:r>
              <a:rPr lang="en-SG"/>
              <a:t>/11</a:t>
            </a:r>
            <a:endParaRPr lang="en-SG" dirty="0"/>
          </a:p>
        </p:txBody>
      </p:sp>
      <p:pic>
        <p:nvPicPr>
          <p:cNvPr id="7" name="Picture 6">
            <a:extLst>
              <a:ext uri="{FF2B5EF4-FFF2-40B4-BE49-F238E27FC236}">
                <a16:creationId xmlns:a16="http://schemas.microsoft.com/office/drawing/2014/main" id="{EC218B42-9CDF-1145-A09F-477FF9020D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831" y="2033078"/>
            <a:ext cx="7872930" cy="3831841"/>
          </a:xfrm>
          <a:prstGeom prst="rect">
            <a:avLst/>
          </a:prstGeom>
        </p:spPr>
      </p:pic>
    </p:spTree>
    <p:extLst>
      <p:ext uri="{BB962C8B-B14F-4D97-AF65-F5344CB8AC3E}">
        <p14:creationId xmlns:p14="http://schemas.microsoft.com/office/powerpoint/2010/main" val="4000443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34529" y="306734"/>
            <a:ext cx="6925050" cy="1631216"/>
          </a:xfrm>
          <a:prstGeom prst="rect">
            <a:avLst/>
          </a:prstGeom>
          <a:noFill/>
          <a:ln w="9525">
            <a:noFill/>
            <a:miter lim="800000"/>
            <a:headEnd/>
            <a:tailEnd/>
          </a:ln>
        </p:spPr>
        <p:txBody>
          <a:bodyPr wrap="square">
            <a:spAutoFit/>
          </a:bodyPr>
          <a:lstStyle/>
          <a:p>
            <a:pPr>
              <a:lnSpc>
                <a:spcPct val="150000"/>
              </a:lnSpc>
            </a:pPr>
            <a:r>
              <a:rPr lang="en-US" sz="2400" u="sng" dirty="0">
                <a:solidFill>
                  <a:srgbClr val="92D050"/>
                </a:solidFill>
                <a:cs typeface="Arial" pitchFamily="34" charset="0"/>
              </a:rPr>
              <a:t>WSH Tip 3</a:t>
            </a:r>
          </a:p>
          <a:p>
            <a:r>
              <a:rPr lang="en-US" sz="3200" b="1" dirty="0">
                <a:solidFill>
                  <a:srgbClr val="C00000"/>
                </a:solidFill>
                <a:cs typeface="Arial" pitchFamily="34" charset="0"/>
              </a:rPr>
              <a:t>Use the right equipment to make the work less </a:t>
            </a:r>
            <a:r>
              <a:rPr lang="en-US" sz="3100" b="1" dirty="0">
                <a:solidFill>
                  <a:srgbClr val="C00000"/>
                </a:solidFill>
                <a:cs typeface="Arial" pitchFamily="34" charset="0"/>
              </a:rPr>
              <a:t>strenuous</a:t>
            </a:r>
          </a:p>
        </p:txBody>
      </p:sp>
      <p:sp>
        <p:nvSpPr>
          <p:cNvPr id="2" name="Slide Number Placeholder 1">
            <a:extLst>
              <a:ext uri="{FF2B5EF4-FFF2-40B4-BE49-F238E27FC236}">
                <a16:creationId xmlns:a16="http://schemas.microsoft.com/office/drawing/2014/main" id="{65FFA56B-BA38-486B-ADB7-E5E12011A4FE}"/>
              </a:ext>
            </a:extLst>
          </p:cNvPr>
          <p:cNvSpPr>
            <a:spLocks noGrp="1"/>
          </p:cNvSpPr>
          <p:nvPr>
            <p:ph type="sldNum" sz="quarter" idx="11"/>
          </p:nvPr>
        </p:nvSpPr>
        <p:spPr/>
        <p:txBody>
          <a:bodyPr/>
          <a:lstStyle/>
          <a:p>
            <a:fld id="{8584D53F-AF5E-4723-96CB-40045B6453DE}" type="slidenum">
              <a:rPr lang="en-SG" smtClean="0"/>
              <a:pPr/>
              <a:t>6</a:t>
            </a:fld>
            <a:r>
              <a:rPr lang="en-SG"/>
              <a:t>/11</a:t>
            </a:r>
            <a:endParaRPr lang="en-SG" dirty="0"/>
          </a:p>
        </p:txBody>
      </p:sp>
      <p:pic>
        <p:nvPicPr>
          <p:cNvPr id="7" name="Picture 6">
            <a:extLst>
              <a:ext uri="{FF2B5EF4-FFF2-40B4-BE49-F238E27FC236}">
                <a16:creationId xmlns:a16="http://schemas.microsoft.com/office/drawing/2014/main" id="{2A4C8194-393E-FB43-9BC0-E66F147952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831" y="2033077"/>
            <a:ext cx="7872930" cy="3810763"/>
          </a:xfrm>
          <a:prstGeom prst="rect">
            <a:avLst/>
          </a:prstGeom>
        </p:spPr>
      </p:pic>
    </p:spTree>
    <p:extLst>
      <p:ext uri="{BB962C8B-B14F-4D97-AF65-F5344CB8AC3E}">
        <p14:creationId xmlns:p14="http://schemas.microsoft.com/office/powerpoint/2010/main" val="108767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34529" y="306734"/>
            <a:ext cx="7340056" cy="1138773"/>
          </a:xfrm>
          <a:prstGeom prst="rect">
            <a:avLst/>
          </a:prstGeom>
          <a:noFill/>
          <a:ln w="9525">
            <a:noFill/>
            <a:miter lim="800000"/>
            <a:headEnd/>
            <a:tailEnd/>
          </a:ln>
        </p:spPr>
        <p:txBody>
          <a:bodyPr wrap="square">
            <a:spAutoFit/>
          </a:bodyPr>
          <a:lstStyle/>
          <a:p>
            <a:pPr>
              <a:lnSpc>
                <a:spcPct val="150000"/>
              </a:lnSpc>
            </a:pPr>
            <a:r>
              <a:rPr lang="en-US" sz="2400" u="sng" dirty="0">
                <a:solidFill>
                  <a:srgbClr val="92D050"/>
                </a:solidFill>
                <a:cs typeface="Arial" pitchFamily="34" charset="0"/>
              </a:rPr>
              <a:t>WSH Tip 4</a:t>
            </a:r>
          </a:p>
          <a:p>
            <a:r>
              <a:rPr lang="en-US" sz="3200" b="1" dirty="0">
                <a:solidFill>
                  <a:srgbClr val="C00000"/>
                </a:solidFill>
                <a:cs typeface="Arial" pitchFamily="34" charset="0"/>
              </a:rPr>
              <a:t>Do not work excessive hours </a:t>
            </a:r>
          </a:p>
        </p:txBody>
      </p:sp>
      <p:sp>
        <p:nvSpPr>
          <p:cNvPr id="3" name="Slide Number Placeholder 2">
            <a:extLst>
              <a:ext uri="{FF2B5EF4-FFF2-40B4-BE49-F238E27FC236}">
                <a16:creationId xmlns:a16="http://schemas.microsoft.com/office/drawing/2014/main" id="{8C775E09-EA46-4ABE-9C8D-16B3C98FF611}"/>
              </a:ext>
            </a:extLst>
          </p:cNvPr>
          <p:cNvSpPr>
            <a:spLocks noGrp="1"/>
          </p:cNvSpPr>
          <p:nvPr>
            <p:ph type="sldNum" sz="quarter" idx="11"/>
          </p:nvPr>
        </p:nvSpPr>
        <p:spPr/>
        <p:txBody>
          <a:bodyPr/>
          <a:lstStyle/>
          <a:p>
            <a:fld id="{8584D53F-AF5E-4723-96CB-40045B6453DE}" type="slidenum">
              <a:rPr lang="en-SG" smtClean="0"/>
              <a:pPr/>
              <a:t>7</a:t>
            </a:fld>
            <a:r>
              <a:rPr lang="en-SG"/>
              <a:t>/11</a:t>
            </a:r>
            <a:endParaRPr lang="en-SG" dirty="0"/>
          </a:p>
        </p:txBody>
      </p:sp>
      <p:pic>
        <p:nvPicPr>
          <p:cNvPr id="7" name="Picture 6">
            <a:extLst>
              <a:ext uri="{FF2B5EF4-FFF2-40B4-BE49-F238E27FC236}">
                <a16:creationId xmlns:a16="http://schemas.microsoft.com/office/drawing/2014/main" id="{1CB68F9E-04F7-7248-B59C-7A65A7A432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643" y="2033076"/>
            <a:ext cx="7872929" cy="3810763"/>
          </a:xfrm>
          <a:prstGeom prst="rect">
            <a:avLst/>
          </a:prstGeom>
        </p:spPr>
      </p:pic>
    </p:spTree>
    <p:extLst>
      <p:ext uri="{BB962C8B-B14F-4D97-AF65-F5344CB8AC3E}">
        <p14:creationId xmlns:p14="http://schemas.microsoft.com/office/powerpoint/2010/main" val="225857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34530" y="306734"/>
            <a:ext cx="6472662" cy="1631216"/>
          </a:xfrm>
          <a:prstGeom prst="rect">
            <a:avLst/>
          </a:prstGeom>
          <a:noFill/>
          <a:ln w="9525">
            <a:noFill/>
            <a:miter lim="800000"/>
            <a:headEnd/>
            <a:tailEnd/>
          </a:ln>
        </p:spPr>
        <p:txBody>
          <a:bodyPr wrap="square">
            <a:spAutoFit/>
          </a:bodyPr>
          <a:lstStyle/>
          <a:p>
            <a:pPr>
              <a:lnSpc>
                <a:spcPct val="150000"/>
              </a:lnSpc>
            </a:pPr>
            <a:r>
              <a:rPr lang="en-US" sz="2400" u="sng" dirty="0">
                <a:solidFill>
                  <a:srgbClr val="92D050"/>
                </a:solidFill>
                <a:cs typeface="Arial" pitchFamily="34" charset="0"/>
              </a:rPr>
              <a:t>WSH Tip 5</a:t>
            </a:r>
          </a:p>
          <a:p>
            <a:r>
              <a:rPr lang="en-US" sz="3200" b="1" dirty="0">
                <a:solidFill>
                  <a:srgbClr val="C00000"/>
                </a:solidFill>
                <a:cs typeface="Arial" pitchFamily="34" charset="0"/>
              </a:rPr>
              <a:t>Take rest breaks or power naps as necessary</a:t>
            </a:r>
          </a:p>
        </p:txBody>
      </p:sp>
      <p:sp>
        <p:nvSpPr>
          <p:cNvPr id="2" name="Slide Number Placeholder 1">
            <a:extLst>
              <a:ext uri="{FF2B5EF4-FFF2-40B4-BE49-F238E27FC236}">
                <a16:creationId xmlns:a16="http://schemas.microsoft.com/office/drawing/2014/main" id="{36D95EA1-9F64-4336-A95E-72058F91A886}"/>
              </a:ext>
            </a:extLst>
          </p:cNvPr>
          <p:cNvSpPr>
            <a:spLocks noGrp="1"/>
          </p:cNvSpPr>
          <p:nvPr>
            <p:ph type="sldNum" sz="quarter" idx="11"/>
          </p:nvPr>
        </p:nvSpPr>
        <p:spPr/>
        <p:txBody>
          <a:bodyPr/>
          <a:lstStyle/>
          <a:p>
            <a:fld id="{8584D53F-AF5E-4723-96CB-40045B6453DE}" type="slidenum">
              <a:rPr lang="en-SG" smtClean="0"/>
              <a:pPr/>
              <a:t>8</a:t>
            </a:fld>
            <a:r>
              <a:rPr lang="en-SG"/>
              <a:t>/11</a:t>
            </a:r>
            <a:endParaRPr lang="en-SG" dirty="0"/>
          </a:p>
        </p:txBody>
      </p:sp>
      <p:pic>
        <p:nvPicPr>
          <p:cNvPr id="7" name="Picture 6">
            <a:extLst>
              <a:ext uri="{FF2B5EF4-FFF2-40B4-BE49-F238E27FC236}">
                <a16:creationId xmlns:a16="http://schemas.microsoft.com/office/drawing/2014/main" id="{2064CF14-DEAC-9543-AF42-FBE9AA9078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642" y="2033075"/>
            <a:ext cx="7872930" cy="3810763"/>
          </a:xfrm>
          <a:prstGeom prst="rect">
            <a:avLst/>
          </a:prstGeom>
        </p:spPr>
      </p:pic>
    </p:spTree>
    <p:extLst>
      <p:ext uri="{BB962C8B-B14F-4D97-AF65-F5344CB8AC3E}">
        <p14:creationId xmlns:p14="http://schemas.microsoft.com/office/powerpoint/2010/main" val="394132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42284" y="311875"/>
            <a:ext cx="7470685" cy="1138773"/>
          </a:xfrm>
          <a:prstGeom prst="rect">
            <a:avLst/>
          </a:prstGeom>
          <a:noFill/>
          <a:ln w="9525">
            <a:noFill/>
            <a:miter lim="800000"/>
            <a:headEnd/>
            <a:tailEnd/>
          </a:ln>
        </p:spPr>
        <p:txBody>
          <a:bodyPr wrap="square">
            <a:spAutoFit/>
          </a:bodyPr>
          <a:lstStyle/>
          <a:p>
            <a:pPr>
              <a:lnSpc>
                <a:spcPct val="150000"/>
              </a:lnSpc>
            </a:pPr>
            <a:r>
              <a:rPr lang="en-US" sz="2400" u="sng" dirty="0">
                <a:solidFill>
                  <a:srgbClr val="92D050"/>
                </a:solidFill>
                <a:cs typeface="Arial" pitchFamily="34" charset="0"/>
              </a:rPr>
              <a:t>WSH Tip 6</a:t>
            </a:r>
          </a:p>
          <a:p>
            <a:r>
              <a:rPr lang="en-US" sz="3200" b="1" dirty="0">
                <a:solidFill>
                  <a:srgbClr val="C00000"/>
                </a:solidFill>
                <a:cs typeface="Arial" pitchFamily="34" charset="0"/>
              </a:rPr>
              <a:t>Sleep more and sleep well </a:t>
            </a:r>
          </a:p>
        </p:txBody>
      </p:sp>
      <p:sp>
        <p:nvSpPr>
          <p:cNvPr id="4" name="Slide Number Placeholder 3">
            <a:extLst>
              <a:ext uri="{FF2B5EF4-FFF2-40B4-BE49-F238E27FC236}">
                <a16:creationId xmlns:a16="http://schemas.microsoft.com/office/drawing/2014/main" id="{AFB91EA1-DDE7-402D-985D-A808A64193A1}"/>
              </a:ext>
            </a:extLst>
          </p:cNvPr>
          <p:cNvSpPr>
            <a:spLocks noGrp="1"/>
          </p:cNvSpPr>
          <p:nvPr>
            <p:ph type="sldNum" sz="quarter" idx="11"/>
          </p:nvPr>
        </p:nvSpPr>
        <p:spPr/>
        <p:txBody>
          <a:bodyPr/>
          <a:lstStyle/>
          <a:p>
            <a:fld id="{8584D53F-AF5E-4723-96CB-40045B6453DE}" type="slidenum">
              <a:rPr lang="en-SG" smtClean="0"/>
              <a:pPr/>
              <a:t>9</a:t>
            </a:fld>
            <a:r>
              <a:rPr lang="en-SG"/>
              <a:t>/11</a:t>
            </a:r>
            <a:endParaRPr lang="en-SG" dirty="0"/>
          </a:p>
        </p:txBody>
      </p:sp>
      <p:pic>
        <p:nvPicPr>
          <p:cNvPr id="7" name="Picture 6">
            <a:extLst>
              <a:ext uri="{FF2B5EF4-FFF2-40B4-BE49-F238E27FC236}">
                <a16:creationId xmlns:a16="http://schemas.microsoft.com/office/drawing/2014/main" id="{E2D37677-09E0-1040-8D80-339EFB1013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642" y="2033074"/>
            <a:ext cx="7872930" cy="3810763"/>
          </a:xfrm>
          <a:prstGeom prst="rect">
            <a:avLst/>
          </a:prstGeom>
        </p:spPr>
      </p:pic>
    </p:spTree>
    <p:extLst>
      <p:ext uri="{BB962C8B-B14F-4D97-AF65-F5344CB8AC3E}">
        <p14:creationId xmlns:p14="http://schemas.microsoft.com/office/powerpoint/2010/main" val="1713226635"/>
      </p:ext>
    </p:extLst>
  </p:cSld>
  <p:clrMapOvr>
    <a:masterClrMapping/>
  </p:clrMapOvr>
</p:sld>
</file>

<file path=ppt/theme/theme1.xml><?xml version="1.0" encoding="utf-8"?>
<a:theme xmlns:a="http://schemas.openxmlformats.org/drawingml/2006/main" name="20100329 Organising Comm Meeting - Update from planning team #3">
  <a:themeElements>
    <a:clrScheme name="WSHC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SHC Presentation Template">
      <a:majorFont>
        <a:latin typeface="Myriad Pro"/>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SHC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SHC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SHC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SHC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SHC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SHC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SHC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SHC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SHC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SHC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SHC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SHC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8AFCB11100F84CA7E055284FA8E9E8" ma:contentTypeVersion="6" ma:contentTypeDescription="Create a new document." ma:contentTypeScope="" ma:versionID="2d20534e06f0b17770b1ec5c404a0cd0">
  <xsd:schema xmlns:xsd="http://www.w3.org/2001/XMLSchema" xmlns:xs="http://www.w3.org/2001/XMLSchema" xmlns:p="http://schemas.microsoft.com/office/2006/metadata/properties" xmlns:ns3="c329c5f7-4117-49e7-a223-282d1e3e0fb7" targetNamespace="http://schemas.microsoft.com/office/2006/metadata/properties" ma:root="true" ma:fieldsID="e7e7c80fc2d274054bfc52a740635155" ns3:_="">
    <xsd:import namespace="c329c5f7-4117-49e7-a223-282d1e3e0fb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29c5f7-4117-49e7-a223-282d1e3e0f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820FD6-71F1-4F98-8A2B-AA0B0F2B056B}">
  <ds:schemaRefs>
    <ds:schemaRef ds:uri="http://schemas.microsoft.com/sharepoint/v3/contenttype/forms"/>
  </ds:schemaRefs>
</ds:datastoreItem>
</file>

<file path=customXml/itemProps2.xml><?xml version="1.0" encoding="utf-8"?>
<ds:datastoreItem xmlns:ds="http://schemas.openxmlformats.org/officeDocument/2006/customXml" ds:itemID="{E7CB559C-5808-4E7E-8A18-DCC612B8A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29c5f7-4117-49e7-a223-282d1e3e0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4FC05E-4844-4930-A95F-6BEE03B21FFC}">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c329c5f7-4117-49e7-a223-282d1e3e0fb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13733</TotalTime>
  <Words>706</Words>
  <Application>Microsoft Macintosh PowerPoint</Application>
  <PresentationFormat>On-screen Show (4:3)</PresentationFormat>
  <Paragraphs>96</Paragraphs>
  <Slides>11</Slides>
  <Notes>11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Myriad Pro</vt:lpstr>
      <vt:lpstr>Arial</vt:lpstr>
      <vt:lpstr>Calibri</vt:lpstr>
      <vt:lpstr>20100329 Organising Comm Meeting - Update from planning team #3</vt:lpstr>
      <vt:lpstr>6 WSH tips on   FATIGUE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Workplaces Safer</dc:title>
  <dc:subject/>
  <dc:creator>Brought to you by WSH Council</dc:creator>
  <cp:keywords>WSH Practices</cp:keywords>
  <dc:description/>
  <cp:lastModifiedBy>Microsoft Office User</cp:lastModifiedBy>
  <cp:revision>983</cp:revision>
  <dcterms:created xsi:type="dcterms:W3CDTF">2009-07-13T01:57:01Z</dcterms:created>
  <dcterms:modified xsi:type="dcterms:W3CDTF">2020-06-26T13:53:42Z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0x0101009D8AFCB11100F84CA7E055284FA8E9E8</vt:lpwstr>
  </property>
</Properties>
</file>